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4"/>
  </p:notesMasterIdLst>
  <p:sldIdLst>
    <p:sldId id="259" r:id="rId2"/>
    <p:sldId id="258" r:id="rId3"/>
  </p:sldIdLst>
  <p:sldSz cx="32404050" cy="43205400"/>
  <p:notesSz cx="6797675" cy="9928225"/>
  <p:defaultTextStyle>
    <a:defPPr>
      <a:defRPr lang="ko-KR"/>
    </a:defPPr>
    <a:lvl1pPr marL="0" algn="l" defTabSz="3627541" rtl="0" eaLnBrk="1" latinLnBrk="1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13769" algn="l" defTabSz="3627541" rtl="0" eaLnBrk="1" latinLnBrk="1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27541" algn="l" defTabSz="3627541" rtl="0" eaLnBrk="1" latinLnBrk="1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41309" algn="l" defTabSz="3627541" rtl="0" eaLnBrk="1" latinLnBrk="1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55078" algn="l" defTabSz="3627541" rtl="0" eaLnBrk="1" latinLnBrk="1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068849" algn="l" defTabSz="3627541" rtl="0" eaLnBrk="1" latinLnBrk="1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882619" algn="l" defTabSz="3627541" rtl="0" eaLnBrk="1" latinLnBrk="1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696387" algn="l" defTabSz="3627541" rtl="0" eaLnBrk="1" latinLnBrk="1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10158" algn="l" defTabSz="3627541" rtl="0" eaLnBrk="1" latinLnBrk="1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47">
          <p15:clr>
            <a:srgbClr val="A4A3A4"/>
          </p15:clr>
        </p15:guide>
        <p15:guide id="2" orient="horz" pos="26240">
          <p15:clr>
            <a:srgbClr val="A4A3A4"/>
          </p15:clr>
        </p15:guide>
        <p15:guide id="3" pos="475">
          <p15:clr>
            <a:srgbClr val="A4A3A4"/>
          </p15:clr>
        </p15:guide>
        <p15:guide id="4" pos="19936">
          <p15:clr>
            <a:srgbClr val="A4A3A4"/>
          </p15:clr>
        </p15:guide>
        <p15:guide id="5" pos="959">
          <p15:clr>
            <a:srgbClr val="A4A3A4"/>
          </p15:clr>
        </p15:guide>
        <p15:guide id="6" pos="9575">
          <p15:clr>
            <a:srgbClr val="A4A3A4"/>
          </p15:clr>
        </p15:guide>
        <p15:guide id="7" pos="19415">
          <p15:clr>
            <a:srgbClr val="A4A3A4"/>
          </p15:clr>
        </p15:guide>
        <p15:guide id="8" pos="108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FD4443E-F989-4FC4-A0C8-D5A2AF1F390B}" styleName="어두운 스타일 1 - 강조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TxStyle/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TxStyle/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TxStyle/>
      <a:tcStyle>
        <a:tcBdr>
          <a:left>
            <a:ln>
              <a:noFill/>
            </a:ln>
          </a:left>
        </a:tcBdr>
      </a:tcStyle>
    </a:seCell>
    <a:swCell>
      <a:tcTxStyle/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TxStyle/>
      <a:tcStyle>
        <a:tcBdr>
          <a:left>
            <a:ln>
              <a:noFill/>
            </a:ln>
          </a:left>
        </a:tcBdr>
      </a:tcStyle>
    </a:neCell>
    <a:nwCell>
      <a:tcTxStyle/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어두운 스타일 1 - 강조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TxStyle/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TxStyle/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TxStyle/>
      <a:tcStyle>
        <a:tcBdr>
          <a:left>
            <a:ln>
              <a:noFill/>
            </a:ln>
          </a:left>
        </a:tcBdr>
      </a:tcStyle>
    </a:seCell>
    <a:swCell>
      <a:tcTxStyle/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TxStyle/>
      <a:tcStyle>
        <a:tcBdr>
          <a:left>
            <a:ln>
              <a:noFill/>
            </a:ln>
          </a:left>
        </a:tcBdr>
      </a:tcStyle>
    </a:neCell>
    <a:nwCell>
      <a:tcTxStyle/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보통 스타일 3 - 강조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TxStyle/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86" autoAdjust="0"/>
    <p:restoredTop sz="96670" autoAdjust="0"/>
  </p:normalViewPr>
  <p:slideViewPr>
    <p:cSldViewPr snapToGrid="0">
      <p:cViewPr varScale="1">
        <p:scale>
          <a:sx n="16" d="100"/>
          <a:sy n="16" d="100"/>
        </p:scale>
        <p:origin x="1740" y="186"/>
      </p:cViewPr>
      <p:guideLst>
        <p:guide orient="horz" pos="3447"/>
        <p:guide orient="horz" pos="26240"/>
        <p:guide pos="475"/>
        <p:guide pos="19936"/>
        <p:guide pos="959"/>
        <p:guide pos="9575"/>
        <p:guide pos="19415"/>
        <p:guide pos="108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텍스트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0C-482F-8F35-A84076F45E7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텍스트2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0C-482F-8F35-A84076F45E7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텍스트3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80C-482F-8F35-A84076F45E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50886000"/>
        <c:axId val="2050887632"/>
      </c:barChart>
      <c:catAx>
        <c:axId val="205088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762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  <a:cs typeface="+mn-cs"/>
              </a:defRPr>
            </a:pPr>
            <a:endParaRPr lang="ko-KR"/>
          </a:p>
        </c:txPr>
        <c:crossAx val="2050887632"/>
        <c:crosses val="autoZero"/>
        <c:auto val="1"/>
        <c:lblAlgn val="ctr"/>
        <c:lblOffset val="100"/>
        <c:noMultiLvlLbl val="0"/>
      </c:catAx>
      <c:valAx>
        <c:axId val="2050887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  <a:cs typeface="+mn-cs"/>
              </a:defRPr>
            </a:pPr>
            <a:endParaRPr lang="ko-KR"/>
          </a:p>
        </c:txPr>
        <c:crossAx val="2050886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716180844040132"/>
          <c:y val="0.91050010764043132"/>
          <c:w val="0.54567631008512851"/>
          <c:h val="8.94998923595686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스퀘어_ac Bold" panose="020B0600000101010101" pitchFamily="50" charset="-127"/>
              <a:ea typeface="나눔스퀘어_ac Bold" panose="020B0600000101010101" pitchFamily="50" charset="-127"/>
              <a:cs typeface="+mn-cs"/>
            </a:defRPr>
          </a:pPr>
          <a:endParaRPr lang="ko-K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800">
          <a:ln>
            <a:solidFill>
              <a:schemeClr val="bg1">
                <a:alpha val="0"/>
              </a:schemeClr>
            </a:solidFill>
          </a:ln>
          <a:latin typeface="나눔스퀘어_ac Bold" panose="020B0600000101010101" pitchFamily="50" charset="-127"/>
          <a:ea typeface="나눔스퀘어_ac Bold" panose="020B0600000101010101" pitchFamily="50" charset="-127"/>
        </a:defRPr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0625485186118061E-2"/>
          <c:y val="0"/>
          <c:w val="0.95874902962776387"/>
          <c:h val="0.81822228531426222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5AE-42F1-AE78-7FAC465BECE0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0979-4888-AB71-1DA2128473C3}"/>
              </c:ext>
            </c:extLst>
          </c:dPt>
          <c:dPt>
            <c:idx val="2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979-4888-AB71-1DA2128473C3}"/>
              </c:ext>
            </c:extLst>
          </c:dPt>
          <c:dPt>
            <c:idx val="3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0979-4888-AB71-1DA2128473C3}"/>
              </c:ext>
            </c:extLst>
          </c:dPt>
          <c:cat>
            <c:strRef>
              <c:f>Sheet1!$A$2:$A$5</c:f>
              <c:strCache>
                <c:ptCount val="4"/>
                <c:pt idx="0">
                  <c:v>텍스트</c:v>
                </c:pt>
                <c:pt idx="1">
                  <c:v>텍스트</c:v>
                </c:pt>
                <c:pt idx="2">
                  <c:v>텍스트</c:v>
                </c:pt>
                <c:pt idx="3">
                  <c:v>텍스트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79-4888-AB71-1DA2128473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0000044292380488E-2"/>
          <c:y val="0.8969741436565889"/>
          <c:w val="0.89999985969470975"/>
          <c:h val="0.103025754268219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스퀘어_ac Bold" panose="020B0600000101010101" pitchFamily="50" charset="-127"/>
              <a:ea typeface="나눔스퀘어_ac Bold" panose="020B0600000101010101" pitchFamily="50" charset="-127"/>
              <a:cs typeface="+mn-cs"/>
            </a:defRPr>
          </a:pPr>
          <a:endParaRPr lang="ko-K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800">
          <a:ln>
            <a:solidFill>
              <a:schemeClr val="bg1">
                <a:alpha val="0"/>
              </a:schemeClr>
            </a:solidFill>
          </a:ln>
          <a:latin typeface="나눔스퀘어_ac Bold" panose="020B0600000101010101" pitchFamily="50" charset="-127"/>
          <a:ea typeface="나눔스퀘어_ac Bold" panose="020B0600000101010101" pitchFamily="50" charset="-127"/>
        </a:defRPr>
      </a:pPr>
      <a:endParaRPr lang="ko-K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0625485186118061E-2"/>
          <c:y val="0"/>
          <c:w val="0.95874902962776387"/>
          <c:h val="0.81822228531426222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DAD-4B2B-83C3-4CB3C9178F46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DAD-4B2B-83C3-4CB3C9178F46}"/>
              </c:ext>
            </c:extLst>
          </c:dPt>
          <c:dPt>
            <c:idx val="2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DAD-4B2B-83C3-4CB3C9178F46}"/>
              </c:ext>
            </c:extLst>
          </c:dPt>
          <c:dPt>
            <c:idx val="3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DAD-4B2B-83C3-4CB3C9178F46}"/>
              </c:ext>
            </c:extLst>
          </c:dPt>
          <c:cat>
            <c:strRef>
              <c:f>Sheet1!$A$2:$A$5</c:f>
              <c:strCache>
                <c:ptCount val="4"/>
                <c:pt idx="0">
                  <c:v>텍스트</c:v>
                </c:pt>
                <c:pt idx="1">
                  <c:v>텍스트</c:v>
                </c:pt>
                <c:pt idx="2">
                  <c:v>텍스트</c:v>
                </c:pt>
                <c:pt idx="3">
                  <c:v>텍스트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79-4888-AB71-1DA2128473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0000044292380488E-2"/>
          <c:y val="0.8969741436565889"/>
          <c:w val="0.89999991141523905"/>
          <c:h val="0.103025856343411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스퀘어_ac Bold" panose="020B0600000101010101" pitchFamily="50" charset="-127"/>
              <a:ea typeface="나눔스퀘어_ac Bold" panose="020B0600000101010101" pitchFamily="50" charset="-127"/>
              <a:cs typeface="+mn-cs"/>
            </a:defRPr>
          </a:pPr>
          <a:endParaRPr lang="ko-K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800">
          <a:ln>
            <a:solidFill>
              <a:schemeClr val="bg1">
                <a:alpha val="0"/>
              </a:schemeClr>
            </a:solidFill>
          </a:ln>
          <a:latin typeface="나눔스퀘어_ac Bold" panose="020B0600000101010101" pitchFamily="50" charset="-127"/>
          <a:ea typeface="나눔스퀘어_ac Bold" panose="020B0600000101010101" pitchFamily="50" charset="-127"/>
        </a:defRPr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42111647-228E-408F-8797-48B6494547D1}" type="datetime1">
              <a:rPr lang="ko-KR" altLang="en-US"/>
              <a:pPr lvl="0">
                <a:defRPr/>
              </a:pPr>
              <a:t>2026-04-16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77715F3B-9B97-456D-AE22-17707CD1E2D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80475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872551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36275" algn="l" defTabSz="872551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72551" algn="l" defTabSz="872551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308825" algn="l" defTabSz="872551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745101" algn="l" defTabSz="872551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81375" algn="l" defTabSz="872551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17649" algn="l" defTabSz="872551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53924" algn="l" defTabSz="872551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90199" algn="l" defTabSz="872551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003425" y="744538"/>
            <a:ext cx="27908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77715F3B-9B97-456D-AE22-17707CD1E2D3}" type="slidenum">
              <a:rPr lang="en-US" altLang="en-US"/>
              <a:pPr lvl="0"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1319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 bwMode="blackWhite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6BE12ABC-CB63-45EB-A732-1C104768D767}"/>
              </a:ext>
            </a:extLst>
          </p:cNvPr>
          <p:cNvSpPr/>
          <p:nvPr userDrawn="1"/>
        </p:nvSpPr>
        <p:spPr>
          <a:xfrm>
            <a:off x="0" y="31832550"/>
            <a:ext cx="32404050" cy="1016453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52438A68-16AF-46EE-A5B3-83C70A9772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4426" y="975493"/>
            <a:ext cx="18009625" cy="12356745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A39F20CA-E1A4-40BA-8128-DC3CB778004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20" b="28675"/>
          <a:stretch/>
        </p:blipFill>
        <p:spPr>
          <a:xfrm flipH="1">
            <a:off x="-1" y="34391955"/>
            <a:ext cx="16295124" cy="8813445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D0C00D69-92FC-8107-DF75-7E6E11986F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14468"/>
          <a:stretch/>
        </p:blipFill>
        <p:spPr>
          <a:xfrm>
            <a:off x="17114587" y="41997086"/>
            <a:ext cx="6333242" cy="1208314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136DBCB7-D4FC-D021-F07F-9951CD6ADA9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054879" y="41997087"/>
            <a:ext cx="8059707" cy="1208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769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1659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2817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3091620" rtl="0" eaLnBrk="1" latinLnBrk="1" hangingPunct="1">
        <a:lnSpc>
          <a:spcPct val="90000"/>
        </a:lnSpc>
        <a:spcBef>
          <a:spcPct val="0"/>
        </a:spcBef>
        <a:buNone/>
        <a:defRPr sz="1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72905" indent="-772905" algn="l" defTabSz="3091620" rtl="0" eaLnBrk="1" latinLnBrk="1" hangingPunct="1">
        <a:lnSpc>
          <a:spcPct val="90000"/>
        </a:lnSpc>
        <a:spcBef>
          <a:spcPts val="338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318714" indent="-772905" algn="l" defTabSz="3091620" rtl="0" eaLnBrk="1" latinLnBrk="1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3864524" indent="-772905" algn="l" defTabSz="3091620" rtl="0" eaLnBrk="1" latinLnBrk="1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5410334" indent="-772905" algn="l" defTabSz="3091620" rtl="0" eaLnBrk="1" latinLnBrk="1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956144" indent="-772905" algn="l" defTabSz="3091620" rtl="0" eaLnBrk="1" latinLnBrk="1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8501953" indent="-772905" algn="l" defTabSz="3091620" rtl="0" eaLnBrk="1" latinLnBrk="1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10047763" indent="-772905" algn="l" defTabSz="3091620" rtl="0" eaLnBrk="1" latinLnBrk="1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1593572" indent="-772905" algn="l" defTabSz="3091620" rtl="0" eaLnBrk="1" latinLnBrk="1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3139383" indent="-772905" algn="l" defTabSz="3091620" rtl="0" eaLnBrk="1" latinLnBrk="1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91620" rtl="0" eaLnBrk="1" latinLnBrk="1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5810" algn="l" defTabSz="3091620" rtl="0" eaLnBrk="1" latinLnBrk="1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91620" algn="l" defTabSz="3091620" rtl="0" eaLnBrk="1" latinLnBrk="1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37429" algn="l" defTabSz="3091620" rtl="0" eaLnBrk="1" latinLnBrk="1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83237" algn="l" defTabSz="3091620" rtl="0" eaLnBrk="1" latinLnBrk="1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29049" algn="l" defTabSz="3091620" rtl="0" eaLnBrk="1" latinLnBrk="1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74859" algn="l" defTabSz="3091620" rtl="0" eaLnBrk="1" latinLnBrk="1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20667" algn="l" defTabSz="3091620" rtl="0" eaLnBrk="1" latinLnBrk="1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66478" algn="l" defTabSz="3091620" rtl="0" eaLnBrk="1" latinLnBrk="1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AF3298-E156-9BFE-4F1A-27D2B421E0BA}"/>
              </a:ext>
            </a:extLst>
          </p:cNvPr>
          <p:cNvSpPr txBox="1"/>
          <p:nvPr/>
        </p:nvSpPr>
        <p:spPr>
          <a:xfrm>
            <a:off x="1884446" y="5342022"/>
            <a:ext cx="28635158" cy="233602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 err="1">
                <a:latin typeface="+mn-ea"/>
              </a:rPr>
              <a:t>인쇄시</a:t>
            </a:r>
            <a:r>
              <a:rPr lang="ko-KR" altLang="en-US" b="1" dirty="0">
                <a:latin typeface="+mn-ea"/>
              </a:rPr>
              <a:t> 본 페이지 삭제하시기 바랍니다</a:t>
            </a:r>
            <a:r>
              <a:rPr lang="en-US" altLang="ko-KR" b="1" dirty="0">
                <a:latin typeface="+mn-ea"/>
              </a:rPr>
              <a:t>.</a:t>
            </a:r>
          </a:p>
          <a:p>
            <a:pPr>
              <a:lnSpc>
                <a:spcPct val="150000"/>
              </a:lnSpc>
            </a:pPr>
            <a:endParaRPr lang="en-US" altLang="ko-KR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b="1" dirty="0">
                <a:latin typeface="+mn-ea"/>
              </a:rPr>
              <a:t>[</a:t>
            </a:r>
            <a:r>
              <a:rPr lang="ko-KR" altLang="en-US" b="1" dirty="0">
                <a:latin typeface="+mn-ea"/>
              </a:rPr>
              <a:t>포스터 발표 안내</a:t>
            </a:r>
            <a:r>
              <a:rPr lang="en-US" altLang="ko-KR" b="1" dirty="0">
                <a:latin typeface="+mn-ea"/>
              </a:rPr>
              <a:t>]</a:t>
            </a:r>
          </a:p>
          <a:p>
            <a:pPr>
              <a:lnSpc>
                <a:spcPct val="150000"/>
              </a:lnSpc>
            </a:pPr>
            <a:endParaRPr lang="en-US" altLang="ko-KR" b="1" dirty="0">
              <a:latin typeface="+mn-ea"/>
            </a:endParaRPr>
          </a:p>
          <a:p>
            <a:pPr marL="857250" indent="-857250">
              <a:lnSpc>
                <a:spcPct val="150000"/>
              </a:lnSpc>
              <a:buFontTx/>
              <a:buChar char="-"/>
            </a:pPr>
            <a:r>
              <a:rPr lang="ko-KR" altLang="en-US" b="1" dirty="0">
                <a:latin typeface="+mn-ea"/>
              </a:rPr>
              <a:t>포스터 발표 장소</a:t>
            </a:r>
            <a:r>
              <a:rPr lang="en-US" altLang="ko-KR" b="1" dirty="0">
                <a:latin typeface="+mn-ea"/>
              </a:rPr>
              <a:t>: </a:t>
            </a:r>
            <a:r>
              <a:rPr lang="ko-KR" altLang="en-US" b="1" dirty="0" smtClean="0">
                <a:latin typeface="+mn-ea"/>
              </a:rPr>
              <a:t>동명대학교</a:t>
            </a:r>
            <a:r>
              <a:rPr lang="en-US" altLang="ko-KR" b="1" dirty="0" smtClean="0">
                <a:latin typeface="+mn-ea"/>
              </a:rPr>
              <a:t> </a:t>
            </a:r>
            <a:endParaRPr lang="en-US" altLang="ko-KR" b="1" dirty="0">
              <a:latin typeface="+mn-ea"/>
            </a:endParaRPr>
          </a:p>
          <a:p>
            <a:pPr marL="857250" indent="-857250">
              <a:lnSpc>
                <a:spcPct val="150000"/>
              </a:lnSpc>
              <a:buFontTx/>
              <a:buChar char="-"/>
            </a:pPr>
            <a:r>
              <a:rPr lang="ko-KR" altLang="en-US" b="1" dirty="0">
                <a:latin typeface="+mn-ea"/>
              </a:rPr>
              <a:t>포스터 규격은 </a:t>
            </a:r>
            <a:r>
              <a:rPr lang="en-US" altLang="ko-KR" b="1" dirty="0">
                <a:latin typeface="+mn-ea"/>
              </a:rPr>
              <a:t>90 </a:t>
            </a:r>
            <a:r>
              <a:rPr lang="en-US" altLang="ko-KR" b="1" dirty="0" smtClean="0">
                <a:latin typeface="+mn-ea"/>
              </a:rPr>
              <a:t>cm </a:t>
            </a:r>
            <a:r>
              <a:rPr lang="en-US" altLang="ko-KR" b="1" dirty="0">
                <a:latin typeface="+mn-ea"/>
              </a:rPr>
              <a:t>X 120 </a:t>
            </a:r>
            <a:r>
              <a:rPr lang="en-US" altLang="ko-KR" b="1" dirty="0" smtClean="0">
                <a:latin typeface="+mn-ea"/>
              </a:rPr>
              <a:t>cm </a:t>
            </a:r>
            <a:r>
              <a:rPr lang="ko-KR" altLang="en-US" b="1" dirty="0">
                <a:latin typeface="+mn-ea"/>
              </a:rPr>
              <a:t>입니다</a:t>
            </a:r>
            <a:r>
              <a:rPr lang="en-US" altLang="ko-KR" b="1" dirty="0">
                <a:latin typeface="+mn-ea"/>
              </a:rPr>
              <a:t>. </a:t>
            </a:r>
          </a:p>
          <a:p>
            <a:pPr marL="857250" indent="-857250">
              <a:lnSpc>
                <a:spcPct val="150000"/>
              </a:lnSpc>
              <a:buFontTx/>
              <a:buChar char="-"/>
            </a:pPr>
            <a:r>
              <a:rPr lang="ko-KR" altLang="en-US" b="1" dirty="0">
                <a:latin typeface="+mn-ea"/>
              </a:rPr>
              <a:t>포스터 샘플에 사용된 글씨체 </a:t>
            </a:r>
            <a:r>
              <a:rPr lang="en-US" altLang="ko-KR" b="1" dirty="0" smtClean="0">
                <a:latin typeface="+mn-ea"/>
              </a:rPr>
              <a:t>“</a:t>
            </a:r>
            <a:r>
              <a:rPr lang="ko-KR" altLang="en-US" b="1" dirty="0" smtClean="0">
                <a:latin typeface="+mn-ea"/>
              </a:rPr>
              <a:t>맑은 고딕</a:t>
            </a:r>
            <a:r>
              <a:rPr lang="en-US" altLang="ko-KR" b="1" dirty="0" smtClean="0">
                <a:latin typeface="+mn-ea"/>
              </a:rPr>
              <a:t>”</a:t>
            </a:r>
            <a:r>
              <a:rPr lang="ko-KR" altLang="en-US" b="1" dirty="0">
                <a:latin typeface="+mn-ea"/>
              </a:rPr>
              <a:t>입니다</a:t>
            </a:r>
            <a:r>
              <a:rPr lang="en-US" altLang="ko-KR" b="1" dirty="0">
                <a:latin typeface="+mn-ea"/>
              </a:rPr>
              <a:t>. </a:t>
            </a:r>
            <a:r>
              <a:rPr lang="ko-KR" altLang="en-US" b="1" dirty="0">
                <a:latin typeface="+mn-ea"/>
              </a:rPr>
              <a:t>다른 글씨체를 사용하셔도 무방합니다</a:t>
            </a:r>
            <a:r>
              <a:rPr lang="en-US" altLang="ko-KR" b="1" dirty="0">
                <a:latin typeface="+mn-ea"/>
              </a:rPr>
              <a:t>.</a:t>
            </a:r>
          </a:p>
          <a:p>
            <a:pPr marL="857250" indent="-857250">
              <a:lnSpc>
                <a:spcPct val="150000"/>
              </a:lnSpc>
              <a:buFontTx/>
              <a:buChar char="-"/>
            </a:pPr>
            <a:r>
              <a:rPr lang="ko-KR" altLang="en-US" b="1" dirty="0">
                <a:latin typeface="+mn-ea"/>
              </a:rPr>
              <a:t>포스터 샘플 참고하시어 제작하되</a:t>
            </a:r>
            <a:r>
              <a:rPr lang="en-US" altLang="ko-KR" b="1" dirty="0">
                <a:latin typeface="+mn-ea"/>
              </a:rPr>
              <a:t>, </a:t>
            </a:r>
            <a:r>
              <a:rPr lang="ko-KR" altLang="en-US" b="1" dirty="0">
                <a:latin typeface="+mn-ea"/>
              </a:rPr>
              <a:t>자유양식도 가능합니다</a:t>
            </a:r>
            <a:r>
              <a:rPr lang="en-US" altLang="ko-KR" b="1" dirty="0">
                <a:latin typeface="+mn-ea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b="1" dirty="0">
                <a:latin typeface="+mn-ea"/>
              </a:rPr>
              <a:t>단</a:t>
            </a:r>
            <a:r>
              <a:rPr lang="en-US" altLang="ko-KR" b="1" dirty="0">
                <a:latin typeface="+mn-ea"/>
              </a:rPr>
              <a:t>,</a:t>
            </a:r>
            <a:r>
              <a:rPr lang="ko-KR" altLang="en-US" b="1" dirty="0">
                <a:latin typeface="+mn-ea"/>
              </a:rPr>
              <a:t> 포스터 상단에 </a:t>
            </a:r>
            <a:endParaRPr lang="en-US" altLang="ko-KR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b="1" dirty="0">
                <a:latin typeface="+mn-ea"/>
              </a:rPr>
              <a:t>“</a:t>
            </a:r>
            <a:r>
              <a:rPr lang="en-US" altLang="ko-KR" b="1" dirty="0" smtClean="0">
                <a:latin typeface="+mn-ea"/>
              </a:rPr>
              <a:t>2026 </a:t>
            </a:r>
            <a:r>
              <a:rPr lang="ko-KR" altLang="en-US" b="1" dirty="0" err="1">
                <a:latin typeface="+mn-ea"/>
              </a:rPr>
              <a:t>대한고령친화산업학회</a:t>
            </a:r>
            <a:r>
              <a:rPr lang="en-US" altLang="ko-KR" b="1" dirty="0">
                <a:latin typeface="+mn-ea"/>
              </a:rPr>
              <a:t>·</a:t>
            </a:r>
            <a:r>
              <a:rPr lang="ko-KR" altLang="en-US" b="1" dirty="0" err="1">
                <a:latin typeface="+mn-ea"/>
              </a:rPr>
              <a:t>고령자치매작업치료학회</a:t>
            </a:r>
            <a:r>
              <a:rPr lang="ko-KR" altLang="en-US" b="1" dirty="0">
                <a:latin typeface="+mn-ea"/>
              </a:rPr>
              <a:t> </a:t>
            </a:r>
            <a:r>
              <a:rPr lang="ko-KR" altLang="en-US" b="1" dirty="0" smtClean="0">
                <a:latin typeface="+mn-ea"/>
              </a:rPr>
              <a:t>춘</a:t>
            </a:r>
            <a:r>
              <a:rPr lang="ko-KR" altLang="en-US" b="1" dirty="0" smtClean="0">
                <a:latin typeface="+mn-ea"/>
              </a:rPr>
              <a:t>계국제학술대회</a:t>
            </a:r>
            <a:r>
              <a:rPr lang="en-US" altLang="ko-KR" b="1" dirty="0" smtClean="0">
                <a:latin typeface="+mn-ea"/>
              </a:rPr>
              <a:t>”</a:t>
            </a:r>
            <a:r>
              <a:rPr lang="ko-KR" altLang="en-US" b="1" dirty="0" smtClean="0">
                <a:latin typeface="+mn-ea"/>
              </a:rPr>
              <a:t> </a:t>
            </a:r>
            <a:r>
              <a:rPr lang="ko-KR" altLang="en-US" b="1" dirty="0">
                <a:latin typeface="+mn-ea"/>
              </a:rPr>
              <a:t>표기와 포스터 하단에 </a:t>
            </a:r>
            <a:r>
              <a:rPr lang="ko-KR" altLang="en-US" b="1" dirty="0" err="1">
                <a:latin typeface="+mn-ea"/>
              </a:rPr>
              <a:t>대한고령친화산업학회</a:t>
            </a:r>
            <a:r>
              <a:rPr lang="en-US" altLang="ko-KR" b="1" dirty="0">
                <a:latin typeface="+mn-ea"/>
              </a:rPr>
              <a:t>·</a:t>
            </a:r>
            <a:r>
              <a:rPr lang="ko-KR" altLang="en-US" b="1" dirty="0" err="1">
                <a:latin typeface="+mn-ea"/>
              </a:rPr>
              <a:t>고령자치매작업치료학회</a:t>
            </a:r>
            <a:r>
              <a:rPr lang="ko-KR" altLang="en-US" b="1" dirty="0">
                <a:latin typeface="+mn-ea"/>
              </a:rPr>
              <a:t> 로고를 삽입하셔야 합니다</a:t>
            </a:r>
            <a:r>
              <a:rPr lang="en-US" altLang="ko-KR" b="1" dirty="0">
                <a:latin typeface="+mn-ea"/>
              </a:rPr>
              <a:t>. (</a:t>
            </a:r>
            <a:r>
              <a:rPr lang="ko-KR" altLang="en-US" b="1" dirty="0">
                <a:latin typeface="+mn-ea"/>
              </a:rPr>
              <a:t>로고는 본 페이지에 있습니다</a:t>
            </a:r>
            <a:r>
              <a:rPr lang="en-US" altLang="ko-KR" b="1" dirty="0">
                <a:latin typeface="+mn-ea"/>
              </a:rPr>
              <a:t>) </a:t>
            </a:r>
          </a:p>
          <a:p>
            <a:pPr marL="857250" indent="-857250">
              <a:lnSpc>
                <a:spcPct val="150000"/>
              </a:lnSpc>
              <a:buFontTx/>
              <a:buChar char="-"/>
            </a:pPr>
            <a:r>
              <a:rPr lang="ko-KR" altLang="en-US" b="1" dirty="0" smtClean="0">
                <a:latin typeface="+mn-ea"/>
              </a:rPr>
              <a:t>포스터는 </a:t>
            </a:r>
            <a:r>
              <a:rPr lang="ko-KR" altLang="en-US" b="1" dirty="0">
                <a:latin typeface="+mn-ea"/>
              </a:rPr>
              <a:t>따로 프린트해드리지 않습니다</a:t>
            </a:r>
            <a:r>
              <a:rPr lang="en-US" altLang="ko-KR" b="1" dirty="0">
                <a:latin typeface="+mn-ea"/>
              </a:rPr>
              <a:t>. </a:t>
            </a:r>
            <a:endParaRPr lang="en-US" altLang="ko-KR" b="1" dirty="0" smtClean="0">
              <a:latin typeface="+mn-ea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E8890949-2D07-0BE0-27BB-8A959CF524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468"/>
          <a:stretch/>
        </p:blipFill>
        <p:spPr>
          <a:xfrm>
            <a:off x="17499598" y="35355655"/>
            <a:ext cx="6333242" cy="1208314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9B002EFB-607D-0F41-D8B9-9BC062C59E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9890" y="35355656"/>
            <a:ext cx="8059707" cy="1208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355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FD67D636-5A7C-463B-867A-47AB93BC6293}"/>
              </a:ext>
            </a:extLst>
          </p:cNvPr>
          <p:cNvSpPr/>
          <p:nvPr/>
        </p:nvSpPr>
        <p:spPr>
          <a:xfrm flipH="1">
            <a:off x="800100" y="7029450"/>
            <a:ext cx="30803850" cy="6400800"/>
          </a:xfrm>
          <a:prstGeom prst="roundRect">
            <a:avLst>
              <a:gd name="adj" fmla="val 37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253CC12-F50B-417D-85EB-E0F29B1AE6CA}"/>
              </a:ext>
            </a:extLst>
          </p:cNvPr>
          <p:cNvSpPr txBox="1"/>
          <p:nvPr/>
        </p:nvSpPr>
        <p:spPr>
          <a:xfrm>
            <a:off x="800100" y="538452"/>
            <a:ext cx="30803850" cy="123110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fontAlgn="base"/>
            <a:r>
              <a:rPr lang="en-US" altLang="ko-KR" sz="80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2026</a:t>
            </a:r>
            <a:r>
              <a:rPr lang="en-US" altLang="ko-KR" sz="66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600" b="1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대한고령친화산업학회</a:t>
            </a:r>
            <a:r>
              <a:rPr lang="en-US" altLang="ko-KR" sz="66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·</a:t>
            </a:r>
            <a:r>
              <a:rPr lang="ko-KR" altLang="en-US" sz="6600" b="1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고령자치매작업치료학회</a:t>
            </a:r>
            <a:r>
              <a:rPr lang="ko-KR" altLang="en-US" sz="66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6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춘</a:t>
            </a:r>
            <a:r>
              <a:rPr lang="ko-KR" altLang="en-US" sz="66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계국제학술대회</a:t>
            </a:r>
            <a:endParaRPr lang="ko-KR" altLang="en-US" sz="66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39" name="그룹 38">
            <a:extLst>
              <a:ext uri="{FF2B5EF4-FFF2-40B4-BE49-F238E27FC236}">
                <a16:creationId xmlns:a16="http://schemas.microsoft.com/office/drawing/2014/main" id="{93EBFCF9-63AF-4A53-AADE-19D7F9E3BC92}"/>
              </a:ext>
            </a:extLst>
          </p:cNvPr>
          <p:cNvGrpSpPr/>
          <p:nvPr/>
        </p:nvGrpSpPr>
        <p:grpSpPr>
          <a:xfrm>
            <a:off x="800100" y="2309747"/>
            <a:ext cx="30803850" cy="2948054"/>
            <a:chOff x="800100" y="3213973"/>
            <a:chExt cx="30803850" cy="1815227"/>
          </a:xfrm>
        </p:grpSpPr>
        <p:sp>
          <p:nvSpPr>
            <p:cNvPr id="17" name="사각형: 둥근 모서리 16">
              <a:extLst>
                <a:ext uri="{FF2B5EF4-FFF2-40B4-BE49-F238E27FC236}">
                  <a16:creationId xmlns:a16="http://schemas.microsoft.com/office/drawing/2014/main" id="{C5DA3C67-8C21-4570-8F01-DA8970E54D9A}"/>
                </a:ext>
              </a:extLst>
            </p:cNvPr>
            <p:cNvSpPr/>
            <p:nvPr/>
          </p:nvSpPr>
          <p:spPr>
            <a:xfrm flipH="1">
              <a:off x="800100" y="3213973"/>
              <a:ext cx="30803850" cy="1815227"/>
            </a:xfrm>
            <a:prstGeom prst="roundRect">
              <a:avLst>
                <a:gd name="adj" fmla="val 0"/>
              </a:avLst>
            </a:prstGeom>
            <a:solidFill>
              <a:schemeClr val="accent4">
                <a:lumMod val="75000"/>
                <a:alpha val="7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36000" rtlCol="0" anchor="ctr"/>
            <a:lstStyle/>
            <a:p>
              <a:pPr lvl="1" fontAlgn="base"/>
              <a:r>
                <a:rPr lang="ko-KR" altLang="en-US" sz="11500" b="1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한글제목 </a:t>
              </a:r>
              <a:endParaRPr lang="en-US" altLang="ko-KR" sz="115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  <a:p>
              <a:pPr lvl="1" fontAlgn="base"/>
              <a:r>
                <a:rPr lang="ko-KR" altLang="en-US" b="1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영어제목</a:t>
              </a:r>
            </a:p>
          </p:txBody>
        </p:sp>
        <p:sp>
          <p:nvSpPr>
            <p:cNvPr id="26" name="사각형: 둥근 모서리 25">
              <a:extLst>
                <a:ext uri="{FF2B5EF4-FFF2-40B4-BE49-F238E27FC236}">
                  <a16:creationId xmlns:a16="http://schemas.microsoft.com/office/drawing/2014/main" id="{F20A62B6-9FC8-4AD6-B99A-FFA3ECFB127E}"/>
                </a:ext>
              </a:extLst>
            </p:cNvPr>
            <p:cNvSpPr/>
            <p:nvPr/>
          </p:nvSpPr>
          <p:spPr>
            <a:xfrm flipH="1">
              <a:off x="800100" y="3213973"/>
              <a:ext cx="279400" cy="1815227"/>
            </a:xfrm>
            <a:prstGeom prst="roundRect">
              <a:avLst>
                <a:gd name="adj" fmla="val 0"/>
              </a:avLst>
            </a:prstGeom>
            <a:solidFill>
              <a:srgbClr val="B7EB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36000" rtlCol="0" anchor="ctr"/>
            <a:lstStyle/>
            <a:p>
              <a:pPr algn="ctr" fontAlgn="base"/>
              <a:endParaRPr lang="ko-KR" altLang="en-US" sz="88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endParaRPr>
            </a:p>
          </p:txBody>
        </p:sp>
        <p:sp>
          <p:nvSpPr>
            <p:cNvPr id="27" name="사각형: 둥근 모서리 26">
              <a:extLst>
                <a:ext uri="{FF2B5EF4-FFF2-40B4-BE49-F238E27FC236}">
                  <a16:creationId xmlns:a16="http://schemas.microsoft.com/office/drawing/2014/main" id="{74A734F7-BD37-4603-BB4F-209500D6909B}"/>
                </a:ext>
              </a:extLst>
            </p:cNvPr>
            <p:cNvSpPr/>
            <p:nvPr/>
          </p:nvSpPr>
          <p:spPr>
            <a:xfrm flipH="1">
              <a:off x="31324550" y="3213973"/>
              <a:ext cx="279400" cy="1815227"/>
            </a:xfrm>
            <a:prstGeom prst="roundRect">
              <a:avLst>
                <a:gd name="adj" fmla="val 0"/>
              </a:avLst>
            </a:prstGeom>
            <a:solidFill>
              <a:srgbClr val="B7EB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36000" rtlCol="0" anchor="ctr"/>
            <a:lstStyle/>
            <a:p>
              <a:pPr algn="ctr" fontAlgn="base"/>
              <a:endParaRPr lang="ko-KR" altLang="en-US" sz="88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endParaRPr>
            </a:p>
          </p:txBody>
        </p:sp>
      </p:grp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D250FBB0-E2E6-49A8-B018-840B50641BFC}"/>
              </a:ext>
            </a:extLst>
          </p:cNvPr>
          <p:cNvGrpSpPr/>
          <p:nvPr/>
        </p:nvGrpSpPr>
        <p:grpSpPr>
          <a:xfrm>
            <a:off x="1447800" y="5656339"/>
            <a:ext cx="6744990" cy="923330"/>
            <a:chOff x="1447800" y="5656339"/>
            <a:chExt cx="6744990" cy="923330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14AD515-6696-4A90-85AD-9210D1092FA8}"/>
                </a:ext>
              </a:extLst>
            </p:cNvPr>
            <p:cNvSpPr txBox="1"/>
            <p:nvPr/>
          </p:nvSpPr>
          <p:spPr>
            <a:xfrm>
              <a:off x="2806700" y="5656339"/>
              <a:ext cx="5386090" cy="923330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spAutoFit/>
            </a:bodyPr>
            <a:lstStyle/>
            <a:p>
              <a:pPr fontAlgn="base"/>
              <a:r>
                <a:rPr lang="ko-KR" altLang="en-US" sz="6000" i="0" dirty="0" err="1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C8EEFC"/>
                  </a:solidFill>
                  <a:effectLst/>
                  <a:latin typeface="나눔스퀘어_ac ExtraBold" panose="020B0600000101010101" pitchFamily="50" charset="-127"/>
                  <a:ea typeface="나눔스퀘어_ac ExtraBold" panose="020B0600000101010101" pitchFamily="50" charset="-127"/>
                </a:rPr>
                <a:t>저자명</a:t>
              </a:r>
              <a:r>
                <a:rPr lang="ko-KR" altLang="en-US" sz="6000" dirty="0" err="1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C8EEFC"/>
                  </a:solidFill>
                  <a:latin typeface="나눔스퀘어_ac ExtraBold" panose="020B0600000101010101" pitchFamily="50" charset="-127"/>
                  <a:ea typeface="나눔스퀘어_ac ExtraBold" panose="020B0600000101010101" pitchFamily="50" charset="-127"/>
                </a:rPr>
                <a:t>ㅣ</a:t>
              </a:r>
              <a:r>
                <a:rPr lang="ko-KR" altLang="en-US" sz="6000" dirty="0" err="1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나눔스퀘어_ac ExtraBold" panose="020B0600000101010101" pitchFamily="50" charset="-127"/>
                  <a:ea typeface="나눔스퀘어_ac ExtraBold" panose="020B0600000101010101" pitchFamily="50" charset="-127"/>
                </a:rPr>
                <a:t>김대한</a:t>
              </a:r>
              <a:endParaRPr lang="ko-KR" altLang="en-US" sz="6000" i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effectLst/>
                <a:latin typeface="나눔스퀘어_ac ExtraBold" panose="020B0600000101010101" pitchFamily="50" charset="-127"/>
                <a:ea typeface="나눔스퀘어_ac ExtraBold" panose="020B0600000101010101" pitchFamily="50" charset="-127"/>
              </a:endParaRPr>
            </a:p>
          </p:txBody>
        </p:sp>
        <p:cxnSp>
          <p:nvCxnSpPr>
            <p:cNvPr id="32" name="직선 연결선 31">
              <a:extLst>
                <a:ext uri="{FF2B5EF4-FFF2-40B4-BE49-F238E27FC236}">
                  <a16:creationId xmlns:a16="http://schemas.microsoft.com/office/drawing/2014/main" id="{5439C803-B158-42F7-8490-EE23ABFDC4C2}"/>
                </a:ext>
              </a:extLst>
            </p:cNvPr>
            <p:cNvCxnSpPr>
              <a:cxnSpLocks/>
            </p:cNvCxnSpPr>
            <p:nvPr/>
          </p:nvCxnSpPr>
          <p:spPr>
            <a:xfrm>
              <a:off x="1447800" y="6118004"/>
              <a:ext cx="1143000" cy="0"/>
            </a:xfrm>
            <a:prstGeom prst="line">
              <a:avLst/>
            </a:prstGeom>
            <a:ln w="149225" cap="rnd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그룹 40">
            <a:extLst>
              <a:ext uri="{FF2B5EF4-FFF2-40B4-BE49-F238E27FC236}">
                <a16:creationId xmlns:a16="http://schemas.microsoft.com/office/drawing/2014/main" id="{81249CA7-964C-4ED8-A56C-683AE825A250}"/>
              </a:ext>
            </a:extLst>
          </p:cNvPr>
          <p:cNvGrpSpPr/>
          <p:nvPr/>
        </p:nvGrpSpPr>
        <p:grpSpPr>
          <a:xfrm>
            <a:off x="8401050" y="5656339"/>
            <a:ext cx="10580976" cy="923330"/>
            <a:chOff x="9067800" y="5656339"/>
            <a:chExt cx="10580976" cy="923330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21735430-06AA-487A-835A-6434FDD341CA}"/>
                </a:ext>
              </a:extLst>
            </p:cNvPr>
            <p:cNvSpPr txBox="1"/>
            <p:nvPr/>
          </p:nvSpPr>
          <p:spPr>
            <a:xfrm>
              <a:off x="10426700" y="5656339"/>
              <a:ext cx="9222076" cy="923330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spAutoFit/>
            </a:bodyPr>
            <a:lstStyle/>
            <a:p>
              <a:pPr fontAlgn="base"/>
              <a:r>
                <a:rPr lang="ko-KR" altLang="en-US" sz="6000" i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C8EEFC"/>
                  </a:solidFill>
                  <a:effectLst/>
                  <a:latin typeface="나눔스퀘어_ac ExtraBold" panose="020B0600000101010101" pitchFamily="50" charset="-127"/>
                  <a:ea typeface="나눔스퀘어_ac ExtraBold" panose="020B0600000101010101" pitchFamily="50" charset="-127"/>
                </a:rPr>
                <a:t>소  속</a:t>
              </a:r>
              <a:r>
                <a:rPr lang="ko-KR" altLang="en-US" sz="60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C8EEFC"/>
                  </a:solidFill>
                  <a:latin typeface="나눔스퀘어_ac ExtraBold" panose="020B0600000101010101" pitchFamily="50" charset="-127"/>
                  <a:ea typeface="나눔스퀘어_ac ExtraBold" panose="020B0600000101010101" pitchFamily="50" charset="-127"/>
                </a:rPr>
                <a:t>ㅣ</a:t>
              </a:r>
              <a:r>
                <a:rPr lang="ko-KR" altLang="en-US" sz="60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나눔스퀘어_ac ExtraBold" panose="020B0600000101010101" pitchFamily="50" charset="-127"/>
                  <a:ea typeface="나눔스퀘어_ac ExtraBold" panose="020B0600000101010101" pitchFamily="50" charset="-127"/>
                </a:rPr>
                <a:t>소속명을 입력해주세요</a:t>
              </a:r>
              <a:endParaRPr lang="ko-KR" altLang="en-US" sz="6000" i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effectLst/>
                <a:latin typeface="나눔스퀘어_ac ExtraBold" panose="020B0600000101010101" pitchFamily="50" charset="-127"/>
                <a:ea typeface="나눔스퀘어_ac ExtraBold" panose="020B0600000101010101" pitchFamily="50" charset="-127"/>
              </a:endParaRPr>
            </a:p>
          </p:txBody>
        </p:sp>
        <p:cxnSp>
          <p:nvCxnSpPr>
            <p:cNvPr id="35" name="직선 연결선 34">
              <a:extLst>
                <a:ext uri="{FF2B5EF4-FFF2-40B4-BE49-F238E27FC236}">
                  <a16:creationId xmlns:a16="http://schemas.microsoft.com/office/drawing/2014/main" id="{86C88751-71E3-4B65-9BD6-A5DA90F93028}"/>
                </a:ext>
              </a:extLst>
            </p:cNvPr>
            <p:cNvCxnSpPr>
              <a:cxnSpLocks/>
            </p:cNvCxnSpPr>
            <p:nvPr/>
          </p:nvCxnSpPr>
          <p:spPr>
            <a:xfrm>
              <a:off x="9067800" y="6118004"/>
              <a:ext cx="1143000" cy="0"/>
            </a:xfrm>
            <a:prstGeom prst="line">
              <a:avLst/>
            </a:prstGeom>
            <a:ln w="149225" cap="rnd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사각형: 둥근 모서리 39">
            <a:extLst>
              <a:ext uri="{FF2B5EF4-FFF2-40B4-BE49-F238E27FC236}">
                <a16:creationId xmlns:a16="http://schemas.microsoft.com/office/drawing/2014/main" id="{5BDA42E1-CD1D-4FBE-9B2D-D93FAA8F2163}"/>
              </a:ext>
            </a:extLst>
          </p:cNvPr>
          <p:cNvSpPr/>
          <p:nvPr/>
        </p:nvSpPr>
        <p:spPr>
          <a:xfrm flipH="1">
            <a:off x="1238865" y="7448790"/>
            <a:ext cx="29926320" cy="5543550"/>
          </a:xfrm>
          <a:prstGeom prst="roundRect">
            <a:avLst>
              <a:gd name="adj" fmla="val 463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/>
          </a:p>
        </p:txBody>
      </p:sp>
      <p:sp>
        <p:nvSpPr>
          <p:cNvPr id="49" name="사각형: 둥근 위쪽 모서리 48">
            <a:extLst>
              <a:ext uri="{FF2B5EF4-FFF2-40B4-BE49-F238E27FC236}">
                <a16:creationId xmlns:a16="http://schemas.microsoft.com/office/drawing/2014/main" id="{621F609D-BD10-4E12-9076-CDC20F4FF956}"/>
              </a:ext>
            </a:extLst>
          </p:cNvPr>
          <p:cNvSpPr/>
          <p:nvPr/>
        </p:nvSpPr>
        <p:spPr>
          <a:xfrm rot="5400000">
            <a:off x="2301636" y="6273909"/>
            <a:ext cx="1073625" cy="407669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ko-KR" altLang="en-US" sz="6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초 록</a:t>
            </a:r>
          </a:p>
        </p:txBody>
      </p:sp>
      <p:sp>
        <p:nvSpPr>
          <p:cNvPr id="52" name="직각 삼각형 51">
            <a:extLst>
              <a:ext uri="{FF2B5EF4-FFF2-40B4-BE49-F238E27FC236}">
                <a16:creationId xmlns:a16="http://schemas.microsoft.com/office/drawing/2014/main" id="{984605C5-290C-47D0-8CF4-7377130A9603}"/>
              </a:ext>
            </a:extLst>
          </p:cNvPr>
          <p:cNvSpPr/>
          <p:nvPr/>
        </p:nvSpPr>
        <p:spPr>
          <a:xfrm rot="16200000" flipH="1">
            <a:off x="846684" y="8791149"/>
            <a:ext cx="334419" cy="449942"/>
          </a:xfrm>
          <a:prstGeom prst="rtTriangl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ko-KR" altLang="en-US" sz="600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E3938E8-314B-4D6E-A2D6-6260A1806DED}"/>
              </a:ext>
            </a:extLst>
          </p:cNvPr>
          <p:cNvSpPr txBox="1"/>
          <p:nvPr/>
        </p:nvSpPr>
        <p:spPr>
          <a:xfrm>
            <a:off x="2108200" y="9072843"/>
            <a:ext cx="10204397" cy="93968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marL="360000" indent="-360000" fontAlgn="base">
              <a:lnSpc>
                <a:spcPct val="120000"/>
              </a:lnSpc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ko-KR" altLang="en-US" sz="5400" i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요약 내용을 정리해서 기술해 주세요</a:t>
            </a:r>
            <a:r>
              <a:rPr lang="en-US" altLang="ko-KR" sz="5400" i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</p:txBody>
      </p:sp>
      <p:grpSp>
        <p:nvGrpSpPr>
          <p:cNvPr id="59" name="그룹 58">
            <a:extLst>
              <a:ext uri="{FF2B5EF4-FFF2-40B4-BE49-F238E27FC236}">
                <a16:creationId xmlns:a16="http://schemas.microsoft.com/office/drawing/2014/main" id="{337C611D-D3F4-4F25-9643-B4700FF3F263}"/>
              </a:ext>
            </a:extLst>
          </p:cNvPr>
          <p:cNvGrpSpPr/>
          <p:nvPr/>
        </p:nvGrpSpPr>
        <p:grpSpPr>
          <a:xfrm>
            <a:off x="26715264" y="8061284"/>
            <a:ext cx="3405379" cy="4318563"/>
            <a:chOff x="15797021" y="21088350"/>
            <a:chExt cx="808396" cy="1025175"/>
          </a:xfrm>
          <a:solidFill>
            <a:schemeClr val="bg1">
              <a:lumMod val="85000"/>
              <a:alpha val="51000"/>
            </a:schemeClr>
          </a:solidFill>
        </p:grpSpPr>
        <p:sp>
          <p:nvSpPr>
            <p:cNvPr id="57" name="자유형: 도형 56">
              <a:extLst>
                <a:ext uri="{FF2B5EF4-FFF2-40B4-BE49-F238E27FC236}">
                  <a16:creationId xmlns:a16="http://schemas.microsoft.com/office/drawing/2014/main" id="{2E867399-55BD-4260-BE65-754BA17562CB}"/>
                </a:ext>
              </a:extLst>
            </p:cNvPr>
            <p:cNvSpPr/>
            <p:nvPr/>
          </p:nvSpPr>
          <p:spPr>
            <a:xfrm>
              <a:off x="15797021" y="21345048"/>
              <a:ext cx="768477" cy="768477"/>
            </a:xfrm>
            <a:custGeom>
              <a:avLst/>
              <a:gdLst>
                <a:gd name="connsiteX0" fmla="*/ 384238 w 768477"/>
                <a:gd name="connsiteY0" fmla="*/ -270 h 768477"/>
                <a:gd name="connsiteX1" fmla="*/ -96 w 768477"/>
                <a:gd name="connsiteY1" fmla="*/ 383874 h 768477"/>
                <a:gd name="connsiteX2" fmla="*/ 384047 w 768477"/>
                <a:gd name="connsiteY2" fmla="*/ 768207 h 768477"/>
                <a:gd name="connsiteX3" fmla="*/ 768381 w 768477"/>
                <a:gd name="connsiteY3" fmla="*/ 384064 h 768477"/>
                <a:gd name="connsiteX4" fmla="*/ 768381 w 768477"/>
                <a:gd name="connsiteY4" fmla="*/ 383969 h 768477"/>
                <a:gd name="connsiteX5" fmla="*/ 384238 w 768477"/>
                <a:gd name="connsiteY5" fmla="*/ -270 h 768477"/>
                <a:gd name="connsiteX6" fmla="*/ 358235 w 768477"/>
                <a:gd name="connsiteY6" fmla="*/ 52880 h 768477"/>
                <a:gd name="connsiteX7" fmla="*/ 358235 w 768477"/>
                <a:gd name="connsiteY7" fmla="*/ 221472 h 768477"/>
                <a:gd name="connsiteX8" fmla="*/ 255269 w 768477"/>
                <a:gd name="connsiteY8" fmla="*/ 209280 h 768477"/>
                <a:gd name="connsiteX9" fmla="*/ 316991 w 768477"/>
                <a:gd name="connsiteY9" fmla="*/ 59071 h 768477"/>
                <a:gd name="connsiteX10" fmla="*/ 358235 w 768477"/>
                <a:gd name="connsiteY10" fmla="*/ 52880 h 768477"/>
                <a:gd name="connsiteX11" fmla="*/ 410241 w 768477"/>
                <a:gd name="connsiteY11" fmla="*/ 271955 h 768477"/>
                <a:gd name="connsiteX12" fmla="*/ 518636 w 768477"/>
                <a:gd name="connsiteY12" fmla="*/ 254238 h 768477"/>
                <a:gd name="connsiteX13" fmla="*/ 529875 w 768477"/>
                <a:gd name="connsiteY13" fmla="*/ 357680 h 768477"/>
                <a:gd name="connsiteX14" fmla="*/ 410527 w 768477"/>
                <a:gd name="connsiteY14" fmla="*/ 357680 h 768477"/>
                <a:gd name="connsiteX15" fmla="*/ 410241 w 768477"/>
                <a:gd name="connsiteY15" fmla="*/ 219662 h 768477"/>
                <a:gd name="connsiteX16" fmla="*/ 410241 w 768477"/>
                <a:gd name="connsiteY16" fmla="*/ 52880 h 768477"/>
                <a:gd name="connsiteX17" fmla="*/ 446150 w 768477"/>
                <a:gd name="connsiteY17" fmla="*/ 57642 h 768477"/>
                <a:gd name="connsiteX18" fmla="*/ 506920 w 768477"/>
                <a:gd name="connsiteY18" fmla="*/ 203565 h 768477"/>
                <a:gd name="connsiteX19" fmla="*/ 410527 w 768477"/>
                <a:gd name="connsiteY19" fmla="*/ 219948 h 768477"/>
                <a:gd name="connsiteX20" fmla="*/ 358235 w 768477"/>
                <a:gd name="connsiteY20" fmla="*/ 273384 h 768477"/>
                <a:gd name="connsiteX21" fmla="*/ 358235 w 768477"/>
                <a:gd name="connsiteY21" fmla="*/ 357680 h 768477"/>
                <a:gd name="connsiteX22" fmla="*/ 233838 w 768477"/>
                <a:gd name="connsiteY22" fmla="*/ 357680 h 768477"/>
                <a:gd name="connsiteX23" fmla="*/ 244125 w 768477"/>
                <a:gd name="connsiteY23" fmla="*/ 259763 h 768477"/>
                <a:gd name="connsiteX24" fmla="*/ 358235 w 768477"/>
                <a:gd name="connsiteY24" fmla="*/ 273669 h 768477"/>
                <a:gd name="connsiteX25" fmla="*/ 181927 w 768477"/>
                <a:gd name="connsiteY25" fmla="*/ 357966 h 768477"/>
                <a:gd name="connsiteX26" fmla="*/ 53149 w 768477"/>
                <a:gd name="connsiteY26" fmla="*/ 357966 h 768477"/>
                <a:gd name="connsiteX27" fmla="*/ 102393 w 768477"/>
                <a:gd name="connsiteY27" fmla="*/ 208423 h 768477"/>
                <a:gd name="connsiteX28" fmla="*/ 193547 w 768477"/>
                <a:gd name="connsiteY28" fmla="*/ 246523 h 768477"/>
                <a:gd name="connsiteX29" fmla="*/ 181927 w 768477"/>
                <a:gd name="connsiteY29" fmla="*/ 357966 h 768477"/>
                <a:gd name="connsiteX30" fmla="*/ 182689 w 768477"/>
                <a:gd name="connsiteY30" fmla="*/ 409877 h 768477"/>
                <a:gd name="connsiteX31" fmla="*/ 194024 w 768477"/>
                <a:gd name="connsiteY31" fmla="*/ 505984 h 768477"/>
                <a:gd name="connsiteX32" fmla="*/ 95535 w 768477"/>
                <a:gd name="connsiteY32" fmla="*/ 548085 h 768477"/>
                <a:gd name="connsiteX33" fmla="*/ 53054 w 768477"/>
                <a:gd name="connsiteY33" fmla="*/ 409877 h 768477"/>
                <a:gd name="connsiteX34" fmla="*/ 234314 w 768477"/>
                <a:gd name="connsiteY34" fmla="*/ 409877 h 768477"/>
                <a:gd name="connsiteX35" fmla="*/ 358139 w 768477"/>
                <a:gd name="connsiteY35" fmla="*/ 409877 h 768477"/>
                <a:gd name="connsiteX36" fmla="*/ 358139 w 768477"/>
                <a:gd name="connsiteY36" fmla="*/ 479028 h 768477"/>
                <a:gd name="connsiteX37" fmla="*/ 243839 w 768477"/>
                <a:gd name="connsiteY37" fmla="*/ 492649 h 768477"/>
                <a:gd name="connsiteX38" fmla="*/ 234410 w 768477"/>
                <a:gd name="connsiteY38" fmla="*/ 409877 h 768477"/>
                <a:gd name="connsiteX39" fmla="*/ 358139 w 768477"/>
                <a:gd name="connsiteY39" fmla="*/ 532083 h 768477"/>
                <a:gd name="connsiteX40" fmla="*/ 358139 w 768477"/>
                <a:gd name="connsiteY40" fmla="*/ 714962 h 768477"/>
                <a:gd name="connsiteX41" fmla="*/ 321278 w 768477"/>
                <a:gd name="connsiteY41" fmla="*/ 710105 h 768477"/>
                <a:gd name="connsiteX42" fmla="*/ 255365 w 768477"/>
                <a:gd name="connsiteY42" fmla="*/ 544370 h 768477"/>
                <a:gd name="connsiteX43" fmla="*/ 358235 w 768477"/>
                <a:gd name="connsiteY43" fmla="*/ 532083 h 768477"/>
                <a:gd name="connsiteX44" fmla="*/ 410146 w 768477"/>
                <a:gd name="connsiteY44" fmla="*/ 533511 h 768477"/>
                <a:gd name="connsiteX45" fmla="*/ 506920 w 768477"/>
                <a:gd name="connsiteY45" fmla="*/ 549513 h 768477"/>
                <a:gd name="connsiteX46" fmla="*/ 441769 w 768477"/>
                <a:gd name="connsiteY46" fmla="*/ 710962 h 768477"/>
                <a:gd name="connsiteX47" fmla="*/ 410146 w 768477"/>
                <a:gd name="connsiteY47" fmla="*/ 714962 h 768477"/>
                <a:gd name="connsiteX48" fmla="*/ 410146 w 768477"/>
                <a:gd name="connsiteY48" fmla="*/ 480362 h 768477"/>
                <a:gd name="connsiteX49" fmla="*/ 410146 w 768477"/>
                <a:gd name="connsiteY49" fmla="*/ 409877 h 768477"/>
                <a:gd name="connsiteX50" fmla="*/ 529208 w 768477"/>
                <a:gd name="connsiteY50" fmla="*/ 409877 h 768477"/>
                <a:gd name="connsiteX51" fmla="*/ 518636 w 768477"/>
                <a:gd name="connsiteY51" fmla="*/ 498174 h 768477"/>
                <a:gd name="connsiteX52" fmla="*/ 410527 w 768477"/>
                <a:gd name="connsiteY52" fmla="*/ 480362 h 768477"/>
                <a:gd name="connsiteX53" fmla="*/ 580929 w 768477"/>
                <a:gd name="connsiteY53" fmla="*/ 409877 h 768477"/>
                <a:gd name="connsiteX54" fmla="*/ 715327 w 768477"/>
                <a:gd name="connsiteY54" fmla="*/ 409877 h 768477"/>
                <a:gd name="connsiteX55" fmla="*/ 667702 w 768477"/>
                <a:gd name="connsiteY55" fmla="*/ 556848 h 768477"/>
                <a:gd name="connsiteX56" fmla="*/ 568166 w 768477"/>
                <a:gd name="connsiteY56" fmla="*/ 513223 h 768477"/>
                <a:gd name="connsiteX57" fmla="*/ 581024 w 768477"/>
                <a:gd name="connsiteY57" fmla="*/ 409877 h 768477"/>
                <a:gd name="connsiteX58" fmla="*/ 581596 w 768477"/>
                <a:gd name="connsiteY58" fmla="*/ 357966 h 768477"/>
                <a:gd name="connsiteX59" fmla="*/ 568642 w 768477"/>
                <a:gd name="connsiteY59" fmla="*/ 239189 h 768477"/>
                <a:gd name="connsiteX60" fmla="*/ 660368 w 768477"/>
                <a:gd name="connsiteY60" fmla="*/ 199660 h 768477"/>
                <a:gd name="connsiteX61" fmla="*/ 715327 w 768477"/>
                <a:gd name="connsiteY61" fmla="*/ 357966 h 768477"/>
                <a:gd name="connsiteX62" fmla="*/ 627411 w 768477"/>
                <a:gd name="connsiteY62" fmla="*/ 157941 h 768477"/>
                <a:gd name="connsiteX63" fmla="*/ 556545 w 768477"/>
                <a:gd name="connsiteY63" fmla="*/ 188135 h 768477"/>
                <a:gd name="connsiteX64" fmla="*/ 516445 w 768477"/>
                <a:gd name="connsiteY64" fmla="*/ 79264 h 768477"/>
                <a:gd name="connsiteX65" fmla="*/ 627506 w 768477"/>
                <a:gd name="connsiteY65" fmla="*/ 158036 h 768477"/>
                <a:gd name="connsiteX66" fmla="*/ 245744 w 768477"/>
                <a:gd name="connsiteY66" fmla="*/ 81741 h 768477"/>
                <a:gd name="connsiteX67" fmla="*/ 204977 w 768477"/>
                <a:gd name="connsiteY67" fmla="*/ 195278 h 768477"/>
                <a:gd name="connsiteX68" fmla="*/ 133635 w 768477"/>
                <a:gd name="connsiteY68" fmla="*/ 165751 h 768477"/>
                <a:gd name="connsiteX69" fmla="*/ 245840 w 768477"/>
                <a:gd name="connsiteY69" fmla="*/ 82122 h 768477"/>
                <a:gd name="connsiteX70" fmla="*/ 124777 w 768477"/>
                <a:gd name="connsiteY70" fmla="*/ 591328 h 768477"/>
                <a:gd name="connsiteX71" fmla="*/ 205358 w 768477"/>
                <a:gd name="connsiteY71" fmla="*/ 557705 h 768477"/>
                <a:gd name="connsiteX72" fmla="*/ 252983 w 768477"/>
                <a:gd name="connsiteY72" fmla="*/ 688864 h 768477"/>
                <a:gd name="connsiteX73" fmla="*/ 124777 w 768477"/>
                <a:gd name="connsiteY73" fmla="*/ 591328 h 768477"/>
                <a:gd name="connsiteX74" fmla="*/ 509587 w 768477"/>
                <a:gd name="connsiteY74" fmla="*/ 691341 h 768477"/>
                <a:gd name="connsiteX75" fmla="*/ 556069 w 768477"/>
                <a:gd name="connsiteY75" fmla="*/ 564563 h 768477"/>
                <a:gd name="connsiteX76" fmla="*/ 636460 w 768477"/>
                <a:gd name="connsiteY76" fmla="*/ 599424 h 768477"/>
                <a:gd name="connsiteX77" fmla="*/ 509873 w 768477"/>
                <a:gd name="connsiteY77" fmla="*/ 691341 h 768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768477" h="768477">
                  <a:moveTo>
                    <a:pt x="384238" y="-270"/>
                  </a:moveTo>
                  <a:cubicBezTo>
                    <a:pt x="172030" y="-327"/>
                    <a:pt x="-44" y="171666"/>
                    <a:pt x="-96" y="383874"/>
                  </a:cubicBezTo>
                  <a:cubicBezTo>
                    <a:pt x="-148" y="596081"/>
                    <a:pt x="171840" y="768150"/>
                    <a:pt x="384047" y="768207"/>
                  </a:cubicBezTo>
                  <a:cubicBezTo>
                    <a:pt x="596255" y="768264"/>
                    <a:pt x="768324" y="596271"/>
                    <a:pt x="768381" y="384064"/>
                  </a:cubicBezTo>
                  <a:cubicBezTo>
                    <a:pt x="768381" y="384036"/>
                    <a:pt x="768381" y="383997"/>
                    <a:pt x="768381" y="383969"/>
                  </a:cubicBezTo>
                  <a:cubicBezTo>
                    <a:pt x="768172" y="171885"/>
                    <a:pt x="596322" y="-3"/>
                    <a:pt x="384238" y="-270"/>
                  </a:cubicBezTo>
                  <a:close/>
                  <a:moveTo>
                    <a:pt x="358235" y="52880"/>
                  </a:moveTo>
                  <a:lnTo>
                    <a:pt x="358235" y="221472"/>
                  </a:lnTo>
                  <a:cubicBezTo>
                    <a:pt x="323592" y="220806"/>
                    <a:pt x="289102" y="216719"/>
                    <a:pt x="255269" y="209280"/>
                  </a:cubicBezTo>
                  <a:cubicBezTo>
                    <a:pt x="268862" y="156617"/>
                    <a:pt x="289626" y="106077"/>
                    <a:pt x="316991" y="59071"/>
                  </a:cubicBezTo>
                  <a:cubicBezTo>
                    <a:pt x="330593" y="56137"/>
                    <a:pt x="344366" y="54070"/>
                    <a:pt x="358235" y="52880"/>
                  </a:cubicBezTo>
                  <a:close/>
                  <a:moveTo>
                    <a:pt x="410241" y="271955"/>
                  </a:moveTo>
                  <a:cubicBezTo>
                    <a:pt x="446846" y="269402"/>
                    <a:pt x="483126" y="263468"/>
                    <a:pt x="518636" y="254238"/>
                  </a:cubicBezTo>
                  <a:cubicBezTo>
                    <a:pt x="525151" y="288357"/>
                    <a:pt x="528913" y="322952"/>
                    <a:pt x="529875" y="357680"/>
                  </a:cubicBezTo>
                  <a:lnTo>
                    <a:pt x="410527" y="357680"/>
                  </a:lnTo>
                  <a:close/>
                  <a:moveTo>
                    <a:pt x="410241" y="219662"/>
                  </a:moveTo>
                  <a:lnTo>
                    <a:pt x="410241" y="52880"/>
                  </a:lnTo>
                  <a:cubicBezTo>
                    <a:pt x="422290" y="53785"/>
                    <a:pt x="434282" y="55375"/>
                    <a:pt x="446150" y="57642"/>
                  </a:cubicBezTo>
                  <a:cubicBezTo>
                    <a:pt x="472916" y="103305"/>
                    <a:pt x="493356" y="152397"/>
                    <a:pt x="506920" y="203565"/>
                  </a:cubicBezTo>
                  <a:cubicBezTo>
                    <a:pt x="475344" y="211900"/>
                    <a:pt x="443083" y="217377"/>
                    <a:pt x="410527" y="219948"/>
                  </a:cubicBezTo>
                  <a:close/>
                  <a:moveTo>
                    <a:pt x="358235" y="273384"/>
                  </a:moveTo>
                  <a:lnTo>
                    <a:pt x="358235" y="357680"/>
                  </a:lnTo>
                  <a:lnTo>
                    <a:pt x="233838" y="357680"/>
                  </a:lnTo>
                  <a:cubicBezTo>
                    <a:pt x="234819" y="324828"/>
                    <a:pt x="238258" y="292100"/>
                    <a:pt x="244125" y="259763"/>
                  </a:cubicBezTo>
                  <a:cubicBezTo>
                    <a:pt x="281616" y="268145"/>
                    <a:pt x="319830" y="272802"/>
                    <a:pt x="358235" y="273669"/>
                  </a:cubicBezTo>
                  <a:close/>
                  <a:moveTo>
                    <a:pt x="181927" y="357966"/>
                  </a:moveTo>
                  <a:lnTo>
                    <a:pt x="53149" y="357966"/>
                  </a:lnTo>
                  <a:cubicBezTo>
                    <a:pt x="57264" y="304873"/>
                    <a:pt x="74161" y="253572"/>
                    <a:pt x="102393" y="208423"/>
                  </a:cubicBezTo>
                  <a:cubicBezTo>
                    <a:pt x="131559" y="223853"/>
                    <a:pt x="162077" y="236608"/>
                    <a:pt x="193547" y="246523"/>
                  </a:cubicBezTo>
                  <a:cubicBezTo>
                    <a:pt x="186737" y="283309"/>
                    <a:pt x="182851" y="320571"/>
                    <a:pt x="181927" y="357966"/>
                  </a:cubicBezTo>
                  <a:close/>
                  <a:moveTo>
                    <a:pt x="182689" y="409877"/>
                  </a:moveTo>
                  <a:cubicBezTo>
                    <a:pt x="184289" y="442128"/>
                    <a:pt x="188080" y="474237"/>
                    <a:pt x="194024" y="505984"/>
                  </a:cubicBezTo>
                  <a:cubicBezTo>
                    <a:pt x="159829" y="516585"/>
                    <a:pt x="126825" y="530692"/>
                    <a:pt x="95535" y="548085"/>
                  </a:cubicBezTo>
                  <a:cubicBezTo>
                    <a:pt x="71332" y="505717"/>
                    <a:pt x="56825" y="458521"/>
                    <a:pt x="53054" y="409877"/>
                  </a:cubicBezTo>
                  <a:close/>
                  <a:moveTo>
                    <a:pt x="234314" y="409877"/>
                  </a:moveTo>
                  <a:lnTo>
                    <a:pt x="358139" y="409877"/>
                  </a:lnTo>
                  <a:lnTo>
                    <a:pt x="358139" y="479028"/>
                  </a:lnTo>
                  <a:cubicBezTo>
                    <a:pt x="319677" y="479752"/>
                    <a:pt x="281387" y="484315"/>
                    <a:pt x="243839" y="492649"/>
                  </a:cubicBezTo>
                  <a:cubicBezTo>
                    <a:pt x="238953" y="465284"/>
                    <a:pt x="235810" y="437642"/>
                    <a:pt x="234410" y="409877"/>
                  </a:cubicBezTo>
                  <a:close/>
                  <a:moveTo>
                    <a:pt x="358139" y="532083"/>
                  </a:moveTo>
                  <a:lnTo>
                    <a:pt x="358139" y="714962"/>
                  </a:lnTo>
                  <a:cubicBezTo>
                    <a:pt x="345776" y="714029"/>
                    <a:pt x="333470" y="712400"/>
                    <a:pt x="321278" y="710105"/>
                  </a:cubicBezTo>
                  <a:cubicBezTo>
                    <a:pt x="292941" y="657612"/>
                    <a:pt x="270824" y="601986"/>
                    <a:pt x="255365" y="544370"/>
                  </a:cubicBezTo>
                  <a:cubicBezTo>
                    <a:pt x="289178" y="536988"/>
                    <a:pt x="323630" y="532873"/>
                    <a:pt x="358235" y="532083"/>
                  </a:cubicBezTo>
                  <a:close/>
                  <a:moveTo>
                    <a:pt x="410146" y="533511"/>
                  </a:moveTo>
                  <a:cubicBezTo>
                    <a:pt x="442817" y="535969"/>
                    <a:pt x="475202" y="541322"/>
                    <a:pt x="506920" y="549513"/>
                  </a:cubicBezTo>
                  <a:cubicBezTo>
                    <a:pt x="491366" y="605616"/>
                    <a:pt x="469506" y="659775"/>
                    <a:pt x="441769" y="710962"/>
                  </a:cubicBezTo>
                  <a:cubicBezTo>
                    <a:pt x="431310" y="712877"/>
                    <a:pt x="420757" y="714210"/>
                    <a:pt x="410146" y="714962"/>
                  </a:cubicBezTo>
                  <a:close/>
                  <a:moveTo>
                    <a:pt x="410146" y="480362"/>
                  </a:moveTo>
                  <a:lnTo>
                    <a:pt x="410146" y="409877"/>
                  </a:lnTo>
                  <a:lnTo>
                    <a:pt x="529208" y="409877"/>
                  </a:lnTo>
                  <a:cubicBezTo>
                    <a:pt x="527675" y="439509"/>
                    <a:pt x="524141" y="469008"/>
                    <a:pt x="518636" y="498174"/>
                  </a:cubicBezTo>
                  <a:cubicBezTo>
                    <a:pt x="483222" y="488934"/>
                    <a:pt x="447036" y="482972"/>
                    <a:pt x="410527" y="480362"/>
                  </a:cubicBezTo>
                  <a:close/>
                  <a:moveTo>
                    <a:pt x="580929" y="409877"/>
                  </a:moveTo>
                  <a:lnTo>
                    <a:pt x="715327" y="409877"/>
                  </a:lnTo>
                  <a:cubicBezTo>
                    <a:pt x="711288" y="461940"/>
                    <a:pt x="694972" y="512309"/>
                    <a:pt x="667702" y="556848"/>
                  </a:cubicBezTo>
                  <a:cubicBezTo>
                    <a:pt x="635698" y="539760"/>
                    <a:pt x="602418" y="525177"/>
                    <a:pt x="568166" y="513223"/>
                  </a:cubicBezTo>
                  <a:cubicBezTo>
                    <a:pt x="574919" y="479124"/>
                    <a:pt x="579215" y="444586"/>
                    <a:pt x="581024" y="409877"/>
                  </a:cubicBezTo>
                  <a:close/>
                  <a:moveTo>
                    <a:pt x="581596" y="357966"/>
                  </a:moveTo>
                  <a:cubicBezTo>
                    <a:pt x="580643" y="318075"/>
                    <a:pt x="576310" y="278346"/>
                    <a:pt x="568642" y="239189"/>
                  </a:cubicBezTo>
                  <a:cubicBezTo>
                    <a:pt x="600132" y="228244"/>
                    <a:pt x="630783" y="215033"/>
                    <a:pt x="660368" y="199660"/>
                  </a:cubicBezTo>
                  <a:cubicBezTo>
                    <a:pt x="691981" y="246828"/>
                    <a:pt x="710907" y="301349"/>
                    <a:pt x="715327" y="357966"/>
                  </a:cubicBezTo>
                  <a:close/>
                  <a:moveTo>
                    <a:pt x="627411" y="157941"/>
                  </a:moveTo>
                  <a:cubicBezTo>
                    <a:pt x="604427" y="169437"/>
                    <a:pt x="580758" y="179524"/>
                    <a:pt x="556545" y="188135"/>
                  </a:cubicBezTo>
                  <a:cubicBezTo>
                    <a:pt x="546363" y="150749"/>
                    <a:pt x="532952" y="114316"/>
                    <a:pt x="516445" y="79264"/>
                  </a:cubicBezTo>
                  <a:cubicBezTo>
                    <a:pt x="558507" y="97581"/>
                    <a:pt x="596322" y="124394"/>
                    <a:pt x="627506" y="158036"/>
                  </a:cubicBezTo>
                  <a:close/>
                  <a:moveTo>
                    <a:pt x="245744" y="81741"/>
                  </a:moveTo>
                  <a:cubicBezTo>
                    <a:pt x="228866" y="118326"/>
                    <a:pt x="215226" y="156312"/>
                    <a:pt x="204977" y="195278"/>
                  </a:cubicBezTo>
                  <a:cubicBezTo>
                    <a:pt x="180451" y="187335"/>
                    <a:pt x="156600" y="177467"/>
                    <a:pt x="133635" y="165751"/>
                  </a:cubicBezTo>
                  <a:cubicBezTo>
                    <a:pt x="164715" y="130270"/>
                    <a:pt x="202958" y="101772"/>
                    <a:pt x="245840" y="82122"/>
                  </a:cubicBezTo>
                  <a:close/>
                  <a:moveTo>
                    <a:pt x="124777" y="591328"/>
                  </a:moveTo>
                  <a:cubicBezTo>
                    <a:pt x="150599" y="577784"/>
                    <a:pt x="177564" y="566535"/>
                    <a:pt x="205358" y="557705"/>
                  </a:cubicBezTo>
                  <a:cubicBezTo>
                    <a:pt x="217293" y="602758"/>
                    <a:pt x="233229" y="646649"/>
                    <a:pt x="252983" y="688864"/>
                  </a:cubicBezTo>
                  <a:cubicBezTo>
                    <a:pt x="202920" y="667319"/>
                    <a:pt x="158895" y="633829"/>
                    <a:pt x="124777" y="591328"/>
                  </a:cubicBezTo>
                  <a:close/>
                  <a:moveTo>
                    <a:pt x="509587" y="691341"/>
                  </a:moveTo>
                  <a:cubicBezTo>
                    <a:pt x="528627" y="650469"/>
                    <a:pt x="544172" y="608054"/>
                    <a:pt x="556069" y="564563"/>
                  </a:cubicBezTo>
                  <a:cubicBezTo>
                    <a:pt x="583644" y="574307"/>
                    <a:pt x="610504" y="585956"/>
                    <a:pt x="636460" y="599424"/>
                  </a:cubicBezTo>
                  <a:cubicBezTo>
                    <a:pt x="602151" y="639667"/>
                    <a:pt x="558764" y="671176"/>
                    <a:pt x="509873" y="69134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58" name="자유형: 도형 57">
              <a:extLst>
                <a:ext uri="{FF2B5EF4-FFF2-40B4-BE49-F238E27FC236}">
                  <a16:creationId xmlns:a16="http://schemas.microsoft.com/office/drawing/2014/main" id="{E78C364F-23E8-4955-952E-DBF023E133D8}"/>
                </a:ext>
              </a:extLst>
            </p:cNvPr>
            <p:cNvSpPr/>
            <p:nvPr/>
          </p:nvSpPr>
          <p:spPr>
            <a:xfrm>
              <a:off x="16257594" y="21088350"/>
              <a:ext cx="347823" cy="275719"/>
            </a:xfrm>
            <a:custGeom>
              <a:avLst/>
              <a:gdLst>
                <a:gd name="connsiteX0" fmla="*/ 9390 w 347823"/>
                <a:gd name="connsiteY0" fmla="*/ 242903 h 275719"/>
                <a:gd name="connsiteX1" fmla="*/ 237990 w 347823"/>
                <a:gd name="connsiteY1" fmla="*/ 77264 h 275719"/>
                <a:gd name="connsiteX2" fmla="*/ 34250 w 347823"/>
                <a:gd name="connsiteY2" fmla="*/ 257477 h 275719"/>
                <a:gd name="connsiteX3" fmla="*/ 249039 w 347823"/>
                <a:gd name="connsiteY3" fmla="*/ 230140 h 275719"/>
                <a:gd name="connsiteX4" fmla="*/ 346004 w 347823"/>
                <a:gd name="connsiteY4" fmla="*/ -270 h 275719"/>
                <a:gd name="connsiteX5" fmla="*/ 207796 w 347823"/>
                <a:gd name="connsiteY5" fmla="*/ 28877 h 275719"/>
                <a:gd name="connsiteX6" fmla="*/ 437 w 347823"/>
                <a:gd name="connsiteY6" fmla="*/ 191945 h 275719"/>
                <a:gd name="connsiteX7" fmla="*/ 9390 w 347823"/>
                <a:gd name="connsiteY7" fmla="*/ 242903 h 275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7823" h="275719">
                  <a:moveTo>
                    <a:pt x="9390" y="242903"/>
                  </a:moveTo>
                  <a:cubicBezTo>
                    <a:pt x="9390" y="242903"/>
                    <a:pt x="45776" y="61928"/>
                    <a:pt x="237990" y="77264"/>
                  </a:cubicBezTo>
                  <a:cubicBezTo>
                    <a:pt x="237990" y="77264"/>
                    <a:pt x="84066" y="87836"/>
                    <a:pt x="34250" y="257477"/>
                  </a:cubicBezTo>
                  <a:cubicBezTo>
                    <a:pt x="34250" y="257477"/>
                    <a:pt x="147217" y="312436"/>
                    <a:pt x="249039" y="230140"/>
                  </a:cubicBezTo>
                  <a:cubicBezTo>
                    <a:pt x="350861" y="147844"/>
                    <a:pt x="351242" y="18494"/>
                    <a:pt x="346004" y="-270"/>
                  </a:cubicBezTo>
                  <a:cubicBezTo>
                    <a:pt x="346004" y="-270"/>
                    <a:pt x="322953" y="36116"/>
                    <a:pt x="207796" y="28877"/>
                  </a:cubicBezTo>
                  <a:cubicBezTo>
                    <a:pt x="92638" y="21638"/>
                    <a:pt x="18248" y="72977"/>
                    <a:pt x="437" y="191945"/>
                  </a:cubicBezTo>
                  <a:cubicBezTo>
                    <a:pt x="437" y="191945"/>
                    <a:pt x="-3374" y="225854"/>
                    <a:pt x="9390" y="24290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60" name="사각형: 둥근 모서리 59">
            <a:extLst>
              <a:ext uri="{FF2B5EF4-FFF2-40B4-BE49-F238E27FC236}">
                <a16:creationId xmlns:a16="http://schemas.microsoft.com/office/drawing/2014/main" id="{03944153-780E-436D-8613-7186E4D252CF}"/>
              </a:ext>
            </a:extLst>
          </p:cNvPr>
          <p:cNvSpPr/>
          <p:nvPr/>
        </p:nvSpPr>
        <p:spPr>
          <a:xfrm flipH="1">
            <a:off x="800100" y="13849590"/>
            <a:ext cx="15193388" cy="27298410"/>
          </a:xfrm>
          <a:prstGeom prst="roundRect">
            <a:avLst>
              <a:gd name="adj" fmla="val 13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/>
          </a:p>
        </p:txBody>
      </p:sp>
      <p:sp>
        <p:nvSpPr>
          <p:cNvPr id="62" name="사각형: 둥근 모서리 61">
            <a:extLst>
              <a:ext uri="{FF2B5EF4-FFF2-40B4-BE49-F238E27FC236}">
                <a16:creationId xmlns:a16="http://schemas.microsoft.com/office/drawing/2014/main" id="{0B460F04-5294-4D96-8690-06524D8407D0}"/>
              </a:ext>
            </a:extLst>
          </p:cNvPr>
          <p:cNvSpPr/>
          <p:nvPr/>
        </p:nvSpPr>
        <p:spPr>
          <a:xfrm flipH="1">
            <a:off x="16410562" y="13849590"/>
            <a:ext cx="15193388" cy="27298410"/>
          </a:xfrm>
          <a:prstGeom prst="roundRect">
            <a:avLst>
              <a:gd name="adj" fmla="val 13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/>
          </a:p>
        </p:txBody>
      </p:sp>
      <p:grpSp>
        <p:nvGrpSpPr>
          <p:cNvPr id="65" name="그룹 64">
            <a:extLst>
              <a:ext uri="{FF2B5EF4-FFF2-40B4-BE49-F238E27FC236}">
                <a16:creationId xmlns:a16="http://schemas.microsoft.com/office/drawing/2014/main" id="{7103EB2C-2ADD-4F27-9B8B-1128D7791941}"/>
              </a:ext>
            </a:extLst>
          </p:cNvPr>
          <p:cNvGrpSpPr/>
          <p:nvPr/>
        </p:nvGrpSpPr>
        <p:grpSpPr>
          <a:xfrm>
            <a:off x="788921" y="14253029"/>
            <a:ext cx="14871992" cy="1217131"/>
            <a:chOff x="788921" y="14527163"/>
            <a:chExt cx="14871992" cy="1073626"/>
          </a:xfrm>
          <a:effectLst>
            <a:outerShdw dist="101600" dir="2700000" algn="tl" rotWithShape="0">
              <a:schemeClr val="tx2">
                <a:alpha val="23000"/>
              </a:schemeClr>
            </a:outerShdw>
          </a:effectLst>
        </p:grpSpPr>
        <p:sp>
          <p:nvSpPr>
            <p:cNvPr id="61" name="사각형: 둥근 위쪽 모서리 60">
              <a:extLst>
                <a:ext uri="{FF2B5EF4-FFF2-40B4-BE49-F238E27FC236}">
                  <a16:creationId xmlns:a16="http://schemas.microsoft.com/office/drawing/2014/main" id="{042DC4FE-DB21-4F91-9E92-B2C4652711E9}"/>
                </a:ext>
              </a:extLst>
            </p:cNvPr>
            <p:cNvSpPr/>
            <p:nvPr/>
          </p:nvSpPr>
          <p:spPr>
            <a:xfrm rot="5400000">
              <a:off x="7688104" y="7627980"/>
              <a:ext cx="1073625" cy="14871992"/>
            </a:xfrm>
            <a:prstGeom prst="round2SameRect">
              <a:avLst>
                <a:gd name="adj1" fmla="val 17554"/>
                <a:gd name="adj2" fmla="val 0"/>
              </a:avLst>
            </a:prstGeom>
            <a:pattFill prst="lgCheck">
              <a:fgClr>
                <a:schemeClr val="tx2"/>
              </a:fgClr>
              <a:bgClr>
                <a:srgbClr val="495B73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72000" tIns="0" bIns="540000" rtlCol="0" anchor="ctr"/>
            <a:lstStyle/>
            <a:p>
              <a:r>
                <a:rPr lang="ko-KR" altLang="en-US" sz="60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나눔스퀘어_ac ExtraBold" panose="020B0600000101010101" pitchFamily="50" charset="-127"/>
                  <a:ea typeface="나눔스퀘어_ac ExtraBold" panose="020B0600000101010101" pitchFamily="50" charset="-127"/>
                </a:rPr>
                <a:t>소제목을 입력해주세요</a:t>
              </a:r>
            </a:p>
          </p:txBody>
        </p:sp>
        <p:sp>
          <p:nvSpPr>
            <p:cNvPr id="64" name="직사각형 63">
              <a:extLst>
                <a:ext uri="{FF2B5EF4-FFF2-40B4-BE49-F238E27FC236}">
                  <a16:creationId xmlns:a16="http://schemas.microsoft.com/office/drawing/2014/main" id="{90D91A09-0D3B-4F29-8D1F-FFFFF4D29119}"/>
                </a:ext>
              </a:extLst>
            </p:cNvPr>
            <p:cNvSpPr/>
            <p:nvPr/>
          </p:nvSpPr>
          <p:spPr>
            <a:xfrm rot="5400000">
              <a:off x="352948" y="14963138"/>
              <a:ext cx="1073625" cy="20167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72000" tIns="0" bIns="504000" rtlCol="0" anchor="ctr"/>
            <a:lstStyle/>
            <a:p>
              <a:endParaRPr lang="ko-KR" altLang="en-US" sz="60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endParaRP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97EE0EC7-E1D9-4467-8F3B-57A1BB7BCA2B}"/>
              </a:ext>
            </a:extLst>
          </p:cNvPr>
          <p:cNvSpPr txBox="1"/>
          <p:nvPr/>
        </p:nvSpPr>
        <p:spPr>
          <a:xfrm>
            <a:off x="1509661" y="15989350"/>
            <a:ext cx="6062237" cy="1578189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pPr marL="684000" indent="-68400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SzPct val="120000"/>
              <a:buBlip>
                <a:blip r:embed="rId3"/>
              </a:buBlip>
            </a:pPr>
            <a:r>
              <a:rPr lang="ko-KR" altLang="en-US" sz="4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텍스트를 입력해주세요</a:t>
            </a:r>
            <a:r>
              <a:rPr lang="en-US" altLang="ko-KR" sz="4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/>
            </a:r>
            <a:br>
              <a:rPr lang="en-US" altLang="ko-KR" sz="4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</a:br>
            <a:r>
              <a:rPr lang="en-US" altLang="ko-KR" sz="4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- </a:t>
            </a:r>
            <a:r>
              <a:rPr lang="ko-KR" altLang="en-US" sz="4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텍스트를 입력해주세요</a:t>
            </a:r>
            <a:endParaRPr lang="en-US" altLang="ko-KR" sz="440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342FB2D-F308-48EE-A4A0-12A45CF6743B}"/>
              </a:ext>
            </a:extLst>
          </p:cNvPr>
          <p:cNvSpPr txBox="1"/>
          <p:nvPr/>
        </p:nvSpPr>
        <p:spPr>
          <a:xfrm>
            <a:off x="1509661" y="17932450"/>
            <a:ext cx="6062237" cy="1578189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pPr marL="684000" indent="-68400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SzPct val="120000"/>
              <a:buBlip>
                <a:blip r:embed="rId3"/>
              </a:buBlip>
            </a:pPr>
            <a:r>
              <a:rPr lang="ko-KR" altLang="en-US" sz="4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텍스트를 입력해주세요</a:t>
            </a:r>
            <a:r>
              <a:rPr lang="en-US" altLang="ko-KR" sz="4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/>
            </a:r>
            <a:br>
              <a:rPr lang="en-US" altLang="ko-KR" sz="4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</a:br>
            <a:r>
              <a:rPr lang="en-US" altLang="ko-KR" sz="4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- </a:t>
            </a:r>
            <a:r>
              <a:rPr lang="ko-KR" altLang="en-US" sz="4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텍스트를 입력해주세요</a:t>
            </a:r>
            <a:endParaRPr lang="en-US" altLang="ko-KR" sz="440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  <p:grpSp>
        <p:nvGrpSpPr>
          <p:cNvPr id="71" name="그룹 70">
            <a:extLst>
              <a:ext uri="{FF2B5EF4-FFF2-40B4-BE49-F238E27FC236}">
                <a16:creationId xmlns:a16="http://schemas.microsoft.com/office/drawing/2014/main" id="{EDC2F57B-A97B-40EA-940C-2308C1B71521}"/>
              </a:ext>
            </a:extLst>
          </p:cNvPr>
          <p:cNvGrpSpPr/>
          <p:nvPr/>
        </p:nvGrpSpPr>
        <p:grpSpPr>
          <a:xfrm>
            <a:off x="788921" y="20234729"/>
            <a:ext cx="14871992" cy="1217131"/>
            <a:chOff x="788921" y="14527163"/>
            <a:chExt cx="14871992" cy="1073626"/>
          </a:xfrm>
          <a:effectLst>
            <a:outerShdw dist="101600" dir="2700000" algn="tl" rotWithShape="0">
              <a:schemeClr val="tx2">
                <a:alpha val="23000"/>
              </a:schemeClr>
            </a:outerShdw>
          </a:effectLst>
        </p:grpSpPr>
        <p:sp>
          <p:nvSpPr>
            <p:cNvPr id="74" name="사각형: 둥근 위쪽 모서리 73">
              <a:extLst>
                <a:ext uri="{FF2B5EF4-FFF2-40B4-BE49-F238E27FC236}">
                  <a16:creationId xmlns:a16="http://schemas.microsoft.com/office/drawing/2014/main" id="{B1C5E58E-44D6-465F-895A-113599A6D9EF}"/>
                </a:ext>
              </a:extLst>
            </p:cNvPr>
            <p:cNvSpPr/>
            <p:nvPr/>
          </p:nvSpPr>
          <p:spPr>
            <a:xfrm rot="5400000">
              <a:off x="7688104" y="7627980"/>
              <a:ext cx="1073625" cy="14871992"/>
            </a:xfrm>
            <a:prstGeom prst="round2SameRect">
              <a:avLst>
                <a:gd name="adj1" fmla="val 17554"/>
                <a:gd name="adj2" fmla="val 0"/>
              </a:avLst>
            </a:prstGeom>
            <a:pattFill prst="lgCheck">
              <a:fgClr>
                <a:schemeClr val="tx2"/>
              </a:fgClr>
              <a:bgClr>
                <a:srgbClr val="495B73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72000" tIns="0" bIns="540000" rtlCol="0" anchor="ctr"/>
            <a:lstStyle/>
            <a:p>
              <a:r>
                <a:rPr lang="ko-KR" altLang="en-US" sz="60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나눔스퀘어_ac ExtraBold" panose="020B0600000101010101" pitchFamily="50" charset="-127"/>
                  <a:ea typeface="나눔스퀘어_ac ExtraBold" panose="020B0600000101010101" pitchFamily="50" charset="-127"/>
                </a:rPr>
                <a:t>소제목을 입력해주세요</a:t>
              </a:r>
            </a:p>
          </p:txBody>
        </p:sp>
        <p:sp>
          <p:nvSpPr>
            <p:cNvPr id="75" name="직사각형 74">
              <a:extLst>
                <a:ext uri="{FF2B5EF4-FFF2-40B4-BE49-F238E27FC236}">
                  <a16:creationId xmlns:a16="http://schemas.microsoft.com/office/drawing/2014/main" id="{1DE1013A-BF3A-4F43-A316-EB4F0BF90425}"/>
                </a:ext>
              </a:extLst>
            </p:cNvPr>
            <p:cNvSpPr/>
            <p:nvPr/>
          </p:nvSpPr>
          <p:spPr>
            <a:xfrm rot="5400000">
              <a:off x="352948" y="14963138"/>
              <a:ext cx="1073625" cy="20167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72000" tIns="0" bIns="504000" rtlCol="0" anchor="ctr"/>
            <a:lstStyle/>
            <a:p>
              <a:endParaRPr lang="ko-KR" altLang="en-US" sz="60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endParaRPr>
            </a:p>
          </p:txBody>
        </p:sp>
      </p:grpSp>
      <p:graphicFrame>
        <p:nvGraphicFramePr>
          <p:cNvPr id="76" name="표 76">
            <a:extLst>
              <a:ext uri="{FF2B5EF4-FFF2-40B4-BE49-F238E27FC236}">
                <a16:creationId xmlns:a16="http://schemas.microsoft.com/office/drawing/2014/main" id="{52AFF409-1742-4162-ABFB-AB65DDBC8E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302879"/>
              </p:ext>
            </p:extLst>
          </p:nvPr>
        </p:nvGraphicFramePr>
        <p:xfrm>
          <a:off x="1509660" y="22254989"/>
          <a:ext cx="13692240" cy="2463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3060">
                  <a:extLst>
                    <a:ext uri="{9D8B030D-6E8A-4147-A177-3AD203B41FA5}">
                      <a16:colId xmlns:a16="http://schemas.microsoft.com/office/drawing/2014/main" val="1364680926"/>
                    </a:ext>
                  </a:extLst>
                </a:gridCol>
                <a:gridCol w="3423060">
                  <a:extLst>
                    <a:ext uri="{9D8B030D-6E8A-4147-A177-3AD203B41FA5}">
                      <a16:colId xmlns:a16="http://schemas.microsoft.com/office/drawing/2014/main" val="907291657"/>
                    </a:ext>
                  </a:extLst>
                </a:gridCol>
                <a:gridCol w="3423060">
                  <a:extLst>
                    <a:ext uri="{9D8B030D-6E8A-4147-A177-3AD203B41FA5}">
                      <a16:colId xmlns:a16="http://schemas.microsoft.com/office/drawing/2014/main" val="1050271580"/>
                    </a:ext>
                  </a:extLst>
                </a:gridCol>
                <a:gridCol w="3423060">
                  <a:extLst>
                    <a:ext uri="{9D8B030D-6E8A-4147-A177-3AD203B41FA5}">
                      <a16:colId xmlns:a16="http://schemas.microsoft.com/office/drawing/2014/main" val="256369276"/>
                    </a:ext>
                  </a:extLst>
                </a:gridCol>
              </a:tblGrid>
              <a:tr h="867362">
                <a:tc>
                  <a:txBody>
                    <a:bodyPr/>
                    <a:lstStyle/>
                    <a:p>
                      <a:pPr marL="0" marR="0" lvl="0" indent="0" algn="ctr" defTabSz="309162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4400" b="1" i="0" u="none" strike="noStrike" kern="1200" cap="none" spc="0" normalizeH="0" baseline="0" noProof="0">
                          <a:ln>
                            <a:solidFill>
                              <a:srgbClr val="40C8F4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나눔스퀘어_ac ExtraBold" panose="020B0600000101010101" pitchFamily="50" charset="-127"/>
                          <a:ea typeface="나눔스퀘어_ac ExtraBold" panose="020B0600000101010101" pitchFamily="50" charset="-127"/>
                          <a:cs typeface="+mn-cs"/>
                        </a:rPr>
                        <a:t>텍스트</a:t>
                      </a: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9162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4400" b="1" i="0" u="none" strike="noStrike" kern="1200" cap="none" spc="0" normalizeH="0" baseline="0" noProof="0">
                          <a:ln>
                            <a:solidFill>
                              <a:srgbClr val="40C8F4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나눔스퀘어_ac ExtraBold" panose="020B0600000101010101" pitchFamily="50" charset="-127"/>
                          <a:ea typeface="나눔스퀘어_ac ExtraBold" panose="020B0600000101010101" pitchFamily="50" charset="-127"/>
                          <a:cs typeface="+mn-cs"/>
                        </a:rPr>
                        <a:t>텍스트</a:t>
                      </a: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9162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4400" b="1" i="0" u="none" strike="noStrike" kern="1200" cap="none" spc="0" normalizeH="0" baseline="0" noProof="0">
                          <a:ln>
                            <a:solidFill>
                              <a:srgbClr val="40C8F4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나눔스퀘어_ac ExtraBold" panose="020B0600000101010101" pitchFamily="50" charset="-127"/>
                          <a:ea typeface="나눔스퀘어_ac ExtraBold" panose="020B0600000101010101" pitchFamily="50" charset="-127"/>
                          <a:cs typeface="+mn-cs"/>
                        </a:rPr>
                        <a:t>텍스트</a:t>
                      </a: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9162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4400" b="1" i="0" u="none" strike="noStrike" kern="1200" cap="none" spc="0" normalizeH="0" baseline="0" noProof="0">
                          <a:ln>
                            <a:solidFill>
                              <a:srgbClr val="40C8F4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나눔스퀘어_ac ExtraBold" panose="020B0600000101010101" pitchFamily="50" charset="-127"/>
                          <a:ea typeface="나눔스퀘어_ac ExtraBold" panose="020B0600000101010101" pitchFamily="50" charset="-127"/>
                          <a:cs typeface="+mn-cs"/>
                        </a:rPr>
                        <a:t>텍스트</a:t>
                      </a: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8759495"/>
                  </a:ext>
                </a:extLst>
              </a:tr>
              <a:tr h="797973">
                <a:tc>
                  <a:txBody>
                    <a:bodyPr/>
                    <a:lstStyle/>
                    <a:p>
                      <a:pPr marL="0" algn="ctr" defTabSz="3091620" rtl="0" eaLnBrk="1" latinLnBrk="1" hangingPunct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 ExtraBold" panose="020B0600000101010101" pitchFamily="50" charset="-127"/>
                          <a:ea typeface="나눔스퀘어_ac ExtraBold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 ExtraBold" panose="020B0600000101010101" pitchFamily="50" charset="-127"/>
                        <a:ea typeface="나눔스퀘어_ac ExtraBold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721592"/>
                  </a:ext>
                </a:extLst>
              </a:tr>
              <a:tr h="797973">
                <a:tc>
                  <a:txBody>
                    <a:bodyPr/>
                    <a:lstStyle/>
                    <a:p>
                      <a:pPr marL="0" algn="ctr" defTabSz="3091620" rtl="0" eaLnBrk="1" latinLnBrk="1" hangingPunct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 ExtraBold" panose="020B0600000101010101" pitchFamily="50" charset="-127"/>
                          <a:ea typeface="나눔스퀘어_ac ExtraBold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 ExtraBold" panose="020B0600000101010101" pitchFamily="50" charset="-127"/>
                        <a:ea typeface="나눔스퀘어_ac ExtraBold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073101"/>
                  </a:ext>
                </a:extLst>
              </a:tr>
            </a:tbl>
          </a:graphicData>
        </a:graphic>
      </p:graphicFrame>
      <p:graphicFrame>
        <p:nvGraphicFramePr>
          <p:cNvPr id="82" name="표 76">
            <a:extLst>
              <a:ext uri="{FF2B5EF4-FFF2-40B4-BE49-F238E27FC236}">
                <a16:creationId xmlns:a16="http://schemas.microsoft.com/office/drawing/2014/main" id="{9D70C202-8836-4C61-A5B0-FF3E22EF57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377247"/>
              </p:ext>
            </p:extLst>
          </p:nvPr>
        </p:nvGraphicFramePr>
        <p:xfrm>
          <a:off x="1509660" y="25411144"/>
          <a:ext cx="13692240" cy="4059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3060">
                  <a:extLst>
                    <a:ext uri="{9D8B030D-6E8A-4147-A177-3AD203B41FA5}">
                      <a16:colId xmlns:a16="http://schemas.microsoft.com/office/drawing/2014/main" val="1364680926"/>
                    </a:ext>
                  </a:extLst>
                </a:gridCol>
                <a:gridCol w="3423060">
                  <a:extLst>
                    <a:ext uri="{9D8B030D-6E8A-4147-A177-3AD203B41FA5}">
                      <a16:colId xmlns:a16="http://schemas.microsoft.com/office/drawing/2014/main" val="907291657"/>
                    </a:ext>
                  </a:extLst>
                </a:gridCol>
                <a:gridCol w="3423060">
                  <a:extLst>
                    <a:ext uri="{9D8B030D-6E8A-4147-A177-3AD203B41FA5}">
                      <a16:colId xmlns:a16="http://schemas.microsoft.com/office/drawing/2014/main" val="1050271580"/>
                    </a:ext>
                  </a:extLst>
                </a:gridCol>
                <a:gridCol w="3423060">
                  <a:extLst>
                    <a:ext uri="{9D8B030D-6E8A-4147-A177-3AD203B41FA5}">
                      <a16:colId xmlns:a16="http://schemas.microsoft.com/office/drawing/2014/main" val="256369276"/>
                    </a:ext>
                  </a:extLst>
                </a:gridCol>
              </a:tblGrid>
              <a:tr h="867362">
                <a:tc>
                  <a:txBody>
                    <a:bodyPr/>
                    <a:lstStyle/>
                    <a:p>
                      <a:pPr marL="0" marR="0" lvl="0" indent="0" algn="ctr" defTabSz="309162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4400" b="1" i="0" u="none" strike="noStrike" kern="1200" cap="none" spc="0" normalizeH="0" baseline="0" noProof="0">
                          <a:ln>
                            <a:solidFill>
                              <a:srgbClr val="40C8F4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나눔스퀘어_ac ExtraBold" panose="020B0600000101010101" pitchFamily="50" charset="-127"/>
                          <a:ea typeface="나눔스퀘어_ac ExtraBold" panose="020B0600000101010101" pitchFamily="50" charset="-127"/>
                          <a:cs typeface="+mn-cs"/>
                        </a:rPr>
                        <a:t>텍스트</a:t>
                      </a: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9162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4400" b="1" i="0" u="none" strike="noStrike" kern="1200" cap="none" spc="0" normalizeH="0" baseline="0" noProof="0">
                          <a:ln>
                            <a:solidFill>
                              <a:srgbClr val="40C8F4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나눔스퀘어_ac ExtraBold" panose="020B0600000101010101" pitchFamily="50" charset="-127"/>
                          <a:ea typeface="나눔스퀘어_ac ExtraBold" panose="020B0600000101010101" pitchFamily="50" charset="-127"/>
                          <a:cs typeface="+mn-cs"/>
                        </a:rPr>
                        <a:t>텍스트</a:t>
                      </a: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9162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4400" b="1" i="0" u="none" strike="noStrike" kern="1200" cap="none" spc="0" normalizeH="0" baseline="0" noProof="0">
                          <a:ln>
                            <a:solidFill>
                              <a:srgbClr val="40C8F4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나눔스퀘어_ac ExtraBold" panose="020B0600000101010101" pitchFamily="50" charset="-127"/>
                          <a:ea typeface="나눔스퀘어_ac ExtraBold" panose="020B0600000101010101" pitchFamily="50" charset="-127"/>
                          <a:cs typeface="+mn-cs"/>
                        </a:rPr>
                        <a:t>텍스트</a:t>
                      </a: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9162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4400" b="1" i="0" u="none" strike="noStrike" kern="1200" cap="none" spc="0" normalizeH="0" baseline="0" noProof="0">
                          <a:ln>
                            <a:solidFill>
                              <a:srgbClr val="40C8F4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나눔스퀘어_ac ExtraBold" panose="020B0600000101010101" pitchFamily="50" charset="-127"/>
                          <a:ea typeface="나눔스퀘어_ac ExtraBold" panose="020B0600000101010101" pitchFamily="50" charset="-127"/>
                          <a:cs typeface="+mn-cs"/>
                        </a:rPr>
                        <a:t>텍스트</a:t>
                      </a: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8759495"/>
                  </a:ext>
                </a:extLst>
              </a:tr>
              <a:tr h="79797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 ExtraBold" panose="020B0600000101010101" pitchFamily="50" charset="-127"/>
                          <a:ea typeface="나눔스퀘어_ac ExtraBold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 ExtraBold" panose="020B0600000101010101" pitchFamily="50" charset="-127"/>
                        <a:ea typeface="나눔스퀘어_ac ExtraBold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721592"/>
                  </a:ext>
                </a:extLst>
              </a:tr>
              <a:tr h="79797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 ExtraBold" panose="020B0600000101010101" pitchFamily="50" charset="-127"/>
                          <a:ea typeface="나눔스퀘어_ac ExtraBold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 ExtraBold" panose="020B0600000101010101" pitchFamily="50" charset="-127"/>
                        <a:ea typeface="나눔스퀘어_ac ExtraBold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073101"/>
                  </a:ext>
                </a:extLst>
              </a:tr>
              <a:tr h="79797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 ExtraBold" panose="020B0600000101010101" pitchFamily="50" charset="-127"/>
                          <a:ea typeface="나눔스퀘어_ac ExtraBold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 ExtraBold" panose="020B0600000101010101" pitchFamily="50" charset="-127"/>
                        <a:ea typeface="나눔스퀘어_ac ExtraBold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568766"/>
                  </a:ext>
                </a:extLst>
              </a:tr>
              <a:tr h="79797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 ExtraBold" panose="020B0600000101010101" pitchFamily="50" charset="-127"/>
                          <a:ea typeface="나눔스퀘어_ac ExtraBold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 ExtraBold" panose="020B0600000101010101" pitchFamily="50" charset="-127"/>
                        <a:ea typeface="나눔스퀘어_ac ExtraBold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kern="1200" noProof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  <a:cs typeface="+mn-cs"/>
                        </a:rPr>
                        <a:t>텍스트</a:t>
                      </a:r>
                      <a:endParaRPr lang="ko-KR" altLang="en-US" sz="4000" kern="120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068724"/>
                  </a:ext>
                </a:extLst>
              </a:tr>
            </a:tbl>
          </a:graphicData>
        </a:graphic>
      </p:graphicFrame>
      <p:grpSp>
        <p:nvGrpSpPr>
          <p:cNvPr id="83" name="그룹 82">
            <a:extLst>
              <a:ext uri="{FF2B5EF4-FFF2-40B4-BE49-F238E27FC236}">
                <a16:creationId xmlns:a16="http://schemas.microsoft.com/office/drawing/2014/main" id="{A2C03406-99C6-4518-AFC0-FAABD23C6234}"/>
              </a:ext>
            </a:extLst>
          </p:cNvPr>
          <p:cNvGrpSpPr/>
          <p:nvPr/>
        </p:nvGrpSpPr>
        <p:grpSpPr>
          <a:xfrm>
            <a:off x="788921" y="30253064"/>
            <a:ext cx="14871992" cy="1217131"/>
            <a:chOff x="788921" y="14527163"/>
            <a:chExt cx="14871992" cy="1073626"/>
          </a:xfrm>
          <a:effectLst>
            <a:outerShdw dist="101600" dir="2700000" algn="tl" rotWithShape="0">
              <a:schemeClr val="tx2">
                <a:alpha val="23000"/>
              </a:schemeClr>
            </a:outerShdw>
          </a:effectLst>
        </p:grpSpPr>
        <p:sp>
          <p:nvSpPr>
            <p:cNvPr id="84" name="사각형: 둥근 위쪽 모서리 83">
              <a:extLst>
                <a:ext uri="{FF2B5EF4-FFF2-40B4-BE49-F238E27FC236}">
                  <a16:creationId xmlns:a16="http://schemas.microsoft.com/office/drawing/2014/main" id="{2DC5948E-1A4C-4BF4-98CF-6DAC458C2F38}"/>
                </a:ext>
              </a:extLst>
            </p:cNvPr>
            <p:cNvSpPr/>
            <p:nvPr/>
          </p:nvSpPr>
          <p:spPr>
            <a:xfrm rot="5400000">
              <a:off x="7688104" y="7627980"/>
              <a:ext cx="1073625" cy="14871992"/>
            </a:xfrm>
            <a:prstGeom prst="round2SameRect">
              <a:avLst>
                <a:gd name="adj1" fmla="val 17554"/>
                <a:gd name="adj2" fmla="val 0"/>
              </a:avLst>
            </a:prstGeom>
            <a:pattFill prst="lgCheck">
              <a:fgClr>
                <a:schemeClr val="tx2"/>
              </a:fgClr>
              <a:bgClr>
                <a:srgbClr val="495B73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72000" tIns="0" bIns="540000" rtlCol="0" anchor="ctr"/>
            <a:lstStyle/>
            <a:p>
              <a:r>
                <a:rPr lang="ko-KR" altLang="en-US" sz="60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나눔스퀘어_ac ExtraBold" panose="020B0600000101010101" pitchFamily="50" charset="-127"/>
                  <a:ea typeface="나눔스퀘어_ac ExtraBold" panose="020B0600000101010101" pitchFamily="50" charset="-127"/>
                </a:rPr>
                <a:t>소제목을 입력해주세요</a:t>
              </a:r>
            </a:p>
          </p:txBody>
        </p:sp>
        <p:sp>
          <p:nvSpPr>
            <p:cNvPr id="85" name="직사각형 84">
              <a:extLst>
                <a:ext uri="{FF2B5EF4-FFF2-40B4-BE49-F238E27FC236}">
                  <a16:creationId xmlns:a16="http://schemas.microsoft.com/office/drawing/2014/main" id="{5CBD5514-BB32-4DD5-8457-B6DED83AD29E}"/>
                </a:ext>
              </a:extLst>
            </p:cNvPr>
            <p:cNvSpPr/>
            <p:nvPr/>
          </p:nvSpPr>
          <p:spPr>
            <a:xfrm rot="5400000">
              <a:off x="352948" y="14963138"/>
              <a:ext cx="1073625" cy="20167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72000" tIns="0" bIns="504000" rtlCol="0" anchor="ctr"/>
            <a:lstStyle/>
            <a:p>
              <a:endParaRPr lang="ko-KR" altLang="en-US" sz="60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endParaRPr>
            </a:p>
          </p:txBody>
        </p:sp>
      </p:grpSp>
      <p:graphicFrame>
        <p:nvGraphicFramePr>
          <p:cNvPr id="88" name="차트 87">
            <a:extLst>
              <a:ext uri="{FF2B5EF4-FFF2-40B4-BE49-F238E27FC236}">
                <a16:creationId xmlns:a16="http://schemas.microsoft.com/office/drawing/2014/main" id="{44EFFBF9-2CFB-4237-B429-D775251970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7564380"/>
              </p:ext>
            </p:extLst>
          </p:nvPr>
        </p:nvGraphicFramePr>
        <p:xfrm>
          <a:off x="1509660" y="31889535"/>
          <a:ext cx="13692240" cy="5197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92" name="그룹 91">
            <a:extLst>
              <a:ext uri="{FF2B5EF4-FFF2-40B4-BE49-F238E27FC236}">
                <a16:creationId xmlns:a16="http://schemas.microsoft.com/office/drawing/2014/main" id="{1E2D8AAD-74B2-4C4E-B778-31DF1CC5B3EB}"/>
              </a:ext>
            </a:extLst>
          </p:cNvPr>
          <p:cNvGrpSpPr/>
          <p:nvPr/>
        </p:nvGrpSpPr>
        <p:grpSpPr>
          <a:xfrm>
            <a:off x="1509660" y="37602192"/>
            <a:ext cx="4345691" cy="2745708"/>
            <a:chOff x="1509660" y="37164042"/>
            <a:chExt cx="3367138" cy="2745708"/>
          </a:xfrm>
        </p:grpSpPr>
        <p:sp>
          <p:nvSpPr>
            <p:cNvPr id="89" name="사각형: 둥근 위쪽 모서리 88">
              <a:extLst>
                <a:ext uri="{FF2B5EF4-FFF2-40B4-BE49-F238E27FC236}">
                  <a16:creationId xmlns:a16="http://schemas.microsoft.com/office/drawing/2014/main" id="{46904E4A-7340-49CC-859B-AF8666151D88}"/>
                </a:ext>
              </a:extLst>
            </p:cNvPr>
            <p:cNvSpPr/>
            <p:nvPr/>
          </p:nvSpPr>
          <p:spPr>
            <a:xfrm>
              <a:off x="1509660" y="37164042"/>
              <a:ext cx="3367138" cy="770037"/>
            </a:xfrm>
            <a:prstGeom prst="round2SameRect">
              <a:avLst>
                <a:gd name="adj1" fmla="val 28159"/>
                <a:gd name="adj2" fmla="val 0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091620"/>
              <a:r>
                <a:rPr lang="ko-KR" altLang="en-US" sz="4400" b="1">
                  <a:ln>
                    <a:solidFill>
                      <a:srgbClr val="40C8F4">
                        <a:alpha val="0"/>
                      </a:srgbClr>
                    </a:solidFill>
                  </a:ln>
                  <a:solidFill>
                    <a:schemeClr val="bg1"/>
                  </a:solidFill>
                  <a:latin typeface="나눔스퀘어_ac ExtraBold" panose="020B0600000101010101" pitchFamily="50" charset="-127"/>
                  <a:ea typeface="나눔스퀘어_ac ExtraBold" panose="020B0600000101010101" pitchFamily="50" charset="-127"/>
                </a:rPr>
                <a:t>텍스트</a:t>
              </a:r>
            </a:p>
          </p:txBody>
        </p:sp>
        <p:sp>
          <p:nvSpPr>
            <p:cNvPr id="90" name="직사각형 89">
              <a:extLst>
                <a:ext uri="{FF2B5EF4-FFF2-40B4-BE49-F238E27FC236}">
                  <a16:creationId xmlns:a16="http://schemas.microsoft.com/office/drawing/2014/main" id="{35C8F2F9-AF65-4777-82F4-017390EC3081}"/>
                </a:ext>
              </a:extLst>
            </p:cNvPr>
            <p:cNvSpPr/>
            <p:nvPr/>
          </p:nvSpPr>
          <p:spPr>
            <a:xfrm>
              <a:off x="1509660" y="37934080"/>
              <a:ext cx="3367138" cy="197567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8FC6D87D-5841-4370-947A-D333DBB85039}"/>
                </a:ext>
              </a:extLst>
            </p:cNvPr>
            <p:cNvSpPr txBox="1"/>
            <p:nvPr/>
          </p:nvSpPr>
          <p:spPr>
            <a:xfrm>
              <a:off x="1926404" y="38313992"/>
              <a:ext cx="2533650" cy="1194301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algn="ctr" fontAlgn="base">
                <a:lnSpc>
                  <a:spcPct val="110000"/>
                </a:lnSpc>
                <a:spcBef>
                  <a:spcPts val="200"/>
                </a:spcBef>
                <a:spcAft>
                  <a:spcPts val="200"/>
                </a:spcAft>
                <a:buSzPct val="120000"/>
              </a:pPr>
              <a:r>
                <a:rPr lang="ko-KR" altLang="en-US" sz="36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  <a:t>텍스트를</a:t>
              </a:r>
              <a:r>
                <a:rPr lang="en-US" altLang="ko-KR" sz="36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  <a:t/>
              </a:r>
              <a:br>
                <a:rPr lang="en-US" altLang="ko-KR" sz="36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</a:br>
              <a:r>
                <a:rPr lang="ko-KR" altLang="en-US" sz="36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  <a:t>입력해주세요</a:t>
              </a:r>
              <a:endParaRPr lang="en-US" altLang="ko-KR" sz="36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endParaRPr>
            </a:p>
          </p:txBody>
        </p:sp>
      </p:grpSp>
      <p:grpSp>
        <p:nvGrpSpPr>
          <p:cNvPr id="93" name="그룹 92">
            <a:extLst>
              <a:ext uri="{FF2B5EF4-FFF2-40B4-BE49-F238E27FC236}">
                <a16:creationId xmlns:a16="http://schemas.microsoft.com/office/drawing/2014/main" id="{65C21364-454C-4FA5-A8C5-30CE4A73B838}"/>
              </a:ext>
            </a:extLst>
          </p:cNvPr>
          <p:cNvGrpSpPr/>
          <p:nvPr/>
        </p:nvGrpSpPr>
        <p:grpSpPr>
          <a:xfrm>
            <a:off x="6182935" y="37602192"/>
            <a:ext cx="4345691" cy="2745708"/>
            <a:chOff x="1509660" y="37164042"/>
            <a:chExt cx="3367138" cy="2745708"/>
          </a:xfrm>
        </p:grpSpPr>
        <p:sp>
          <p:nvSpPr>
            <p:cNvPr id="94" name="사각형: 둥근 위쪽 모서리 93">
              <a:extLst>
                <a:ext uri="{FF2B5EF4-FFF2-40B4-BE49-F238E27FC236}">
                  <a16:creationId xmlns:a16="http://schemas.microsoft.com/office/drawing/2014/main" id="{C28AA8B3-2FC8-43A6-A574-BB5EE5F8B875}"/>
                </a:ext>
              </a:extLst>
            </p:cNvPr>
            <p:cNvSpPr/>
            <p:nvPr/>
          </p:nvSpPr>
          <p:spPr>
            <a:xfrm>
              <a:off x="1509660" y="37164042"/>
              <a:ext cx="3367138" cy="770037"/>
            </a:xfrm>
            <a:prstGeom prst="round2SameRect">
              <a:avLst>
                <a:gd name="adj1" fmla="val 28159"/>
                <a:gd name="adj2" fmla="val 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091620"/>
              <a:r>
                <a:rPr lang="ko-KR" altLang="en-US" sz="4400" b="1">
                  <a:ln>
                    <a:solidFill>
                      <a:srgbClr val="40C8F4">
                        <a:alpha val="0"/>
                      </a:srgbClr>
                    </a:solidFill>
                  </a:ln>
                  <a:solidFill>
                    <a:schemeClr val="bg1"/>
                  </a:solidFill>
                  <a:latin typeface="나눔스퀘어_ac ExtraBold" panose="020B0600000101010101" pitchFamily="50" charset="-127"/>
                  <a:ea typeface="나눔스퀘어_ac ExtraBold" panose="020B0600000101010101" pitchFamily="50" charset="-127"/>
                </a:rPr>
                <a:t>텍스트</a:t>
              </a:r>
            </a:p>
          </p:txBody>
        </p:sp>
        <p:sp>
          <p:nvSpPr>
            <p:cNvPr id="95" name="직사각형 94">
              <a:extLst>
                <a:ext uri="{FF2B5EF4-FFF2-40B4-BE49-F238E27FC236}">
                  <a16:creationId xmlns:a16="http://schemas.microsoft.com/office/drawing/2014/main" id="{CF7778B6-C45F-4142-A394-7B4D35C002BA}"/>
                </a:ext>
              </a:extLst>
            </p:cNvPr>
            <p:cNvSpPr/>
            <p:nvPr/>
          </p:nvSpPr>
          <p:spPr>
            <a:xfrm>
              <a:off x="1509660" y="37934080"/>
              <a:ext cx="3367138" cy="197567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89D64E91-EB86-4B41-A904-B74B29F20073}"/>
                </a:ext>
              </a:extLst>
            </p:cNvPr>
            <p:cNvSpPr txBox="1"/>
            <p:nvPr/>
          </p:nvSpPr>
          <p:spPr>
            <a:xfrm>
              <a:off x="1926404" y="38313992"/>
              <a:ext cx="2533650" cy="1194301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algn="ctr" fontAlgn="base">
                <a:lnSpc>
                  <a:spcPct val="110000"/>
                </a:lnSpc>
                <a:spcBef>
                  <a:spcPts val="200"/>
                </a:spcBef>
                <a:spcAft>
                  <a:spcPts val="200"/>
                </a:spcAft>
                <a:buSzPct val="120000"/>
              </a:pPr>
              <a:r>
                <a:rPr lang="ko-KR" altLang="en-US" sz="36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  <a:t>텍스트를</a:t>
              </a:r>
              <a:r>
                <a:rPr lang="en-US" altLang="ko-KR" sz="36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  <a:t/>
              </a:r>
              <a:br>
                <a:rPr lang="en-US" altLang="ko-KR" sz="36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</a:br>
              <a:r>
                <a:rPr lang="ko-KR" altLang="en-US" sz="36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  <a:t>입력해주세요</a:t>
              </a:r>
              <a:endParaRPr lang="en-US" altLang="ko-KR" sz="36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endParaRPr>
            </a:p>
          </p:txBody>
        </p:sp>
      </p:grpSp>
      <p:grpSp>
        <p:nvGrpSpPr>
          <p:cNvPr id="97" name="그룹 96">
            <a:extLst>
              <a:ext uri="{FF2B5EF4-FFF2-40B4-BE49-F238E27FC236}">
                <a16:creationId xmlns:a16="http://schemas.microsoft.com/office/drawing/2014/main" id="{262F2C7A-89D9-4992-BC9F-AA22E71794FF}"/>
              </a:ext>
            </a:extLst>
          </p:cNvPr>
          <p:cNvGrpSpPr/>
          <p:nvPr/>
        </p:nvGrpSpPr>
        <p:grpSpPr>
          <a:xfrm>
            <a:off x="10856209" y="37602192"/>
            <a:ext cx="4345691" cy="2745708"/>
            <a:chOff x="1509660" y="37164042"/>
            <a:chExt cx="3367138" cy="2745708"/>
          </a:xfrm>
        </p:grpSpPr>
        <p:sp>
          <p:nvSpPr>
            <p:cNvPr id="98" name="사각형: 둥근 위쪽 모서리 97">
              <a:extLst>
                <a:ext uri="{FF2B5EF4-FFF2-40B4-BE49-F238E27FC236}">
                  <a16:creationId xmlns:a16="http://schemas.microsoft.com/office/drawing/2014/main" id="{EE3C45D7-0389-4833-8F1E-83DF9190EE5B}"/>
                </a:ext>
              </a:extLst>
            </p:cNvPr>
            <p:cNvSpPr/>
            <p:nvPr/>
          </p:nvSpPr>
          <p:spPr>
            <a:xfrm>
              <a:off x="1509660" y="37164042"/>
              <a:ext cx="3367138" cy="770037"/>
            </a:xfrm>
            <a:prstGeom prst="round2SameRect">
              <a:avLst>
                <a:gd name="adj1" fmla="val 28159"/>
                <a:gd name="adj2" fmla="val 0"/>
              </a:avLst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091620"/>
              <a:r>
                <a:rPr lang="ko-KR" altLang="en-US" sz="4400" b="1">
                  <a:ln>
                    <a:solidFill>
                      <a:srgbClr val="40C8F4">
                        <a:alpha val="0"/>
                      </a:srgbClr>
                    </a:solidFill>
                  </a:ln>
                  <a:solidFill>
                    <a:schemeClr val="bg1"/>
                  </a:solidFill>
                  <a:latin typeface="나눔스퀘어_ac ExtraBold" panose="020B0600000101010101" pitchFamily="50" charset="-127"/>
                  <a:ea typeface="나눔스퀘어_ac ExtraBold" panose="020B0600000101010101" pitchFamily="50" charset="-127"/>
                </a:rPr>
                <a:t>텍스트</a:t>
              </a:r>
            </a:p>
          </p:txBody>
        </p:sp>
        <p:sp>
          <p:nvSpPr>
            <p:cNvPr id="99" name="직사각형 98">
              <a:extLst>
                <a:ext uri="{FF2B5EF4-FFF2-40B4-BE49-F238E27FC236}">
                  <a16:creationId xmlns:a16="http://schemas.microsoft.com/office/drawing/2014/main" id="{38D72CB1-152B-4B94-B420-E1FA4066A451}"/>
                </a:ext>
              </a:extLst>
            </p:cNvPr>
            <p:cNvSpPr/>
            <p:nvPr/>
          </p:nvSpPr>
          <p:spPr>
            <a:xfrm>
              <a:off x="1509660" y="37934080"/>
              <a:ext cx="3367138" cy="1975670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63197D5E-6120-45BE-BC97-EAA53262A768}"/>
                </a:ext>
              </a:extLst>
            </p:cNvPr>
            <p:cNvSpPr txBox="1"/>
            <p:nvPr/>
          </p:nvSpPr>
          <p:spPr>
            <a:xfrm>
              <a:off x="1926404" y="38313992"/>
              <a:ext cx="2533650" cy="1194301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algn="ctr" fontAlgn="base">
                <a:lnSpc>
                  <a:spcPct val="110000"/>
                </a:lnSpc>
                <a:spcBef>
                  <a:spcPts val="200"/>
                </a:spcBef>
                <a:spcAft>
                  <a:spcPts val="200"/>
                </a:spcAft>
                <a:buSzPct val="120000"/>
              </a:pPr>
              <a:r>
                <a:rPr lang="ko-KR" altLang="en-US" sz="36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  <a:t>텍스트를</a:t>
              </a:r>
              <a:r>
                <a:rPr lang="en-US" altLang="ko-KR" sz="36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  <a:t/>
              </a:r>
              <a:br>
                <a:rPr lang="en-US" altLang="ko-KR" sz="36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</a:br>
              <a:r>
                <a:rPr lang="ko-KR" altLang="en-US" sz="36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  <a:t>입력해주세요</a:t>
              </a:r>
              <a:endParaRPr lang="en-US" altLang="ko-KR" sz="36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endParaRPr>
            </a:p>
          </p:txBody>
        </p:sp>
      </p:grpSp>
      <p:grpSp>
        <p:nvGrpSpPr>
          <p:cNvPr id="103" name="그룹 102">
            <a:extLst>
              <a:ext uri="{FF2B5EF4-FFF2-40B4-BE49-F238E27FC236}">
                <a16:creationId xmlns:a16="http://schemas.microsoft.com/office/drawing/2014/main" id="{BBC0D91F-81EC-4903-9DAC-3342EBE515B2}"/>
              </a:ext>
            </a:extLst>
          </p:cNvPr>
          <p:cNvGrpSpPr/>
          <p:nvPr/>
        </p:nvGrpSpPr>
        <p:grpSpPr>
          <a:xfrm>
            <a:off x="16410562" y="14253029"/>
            <a:ext cx="14871992" cy="1217131"/>
            <a:chOff x="788921" y="14527163"/>
            <a:chExt cx="14871992" cy="1073626"/>
          </a:xfrm>
          <a:effectLst>
            <a:outerShdw dist="101600" dir="2700000" algn="tl" rotWithShape="0">
              <a:schemeClr val="tx2">
                <a:alpha val="23000"/>
              </a:schemeClr>
            </a:outerShdw>
          </a:effectLst>
        </p:grpSpPr>
        <p:sp>
          <p:nvSpPr>
            <p:cNvPr id="106" name="사각형: 둥근 위쪽 모서리 105">
              <a:extLst>
                <a:ext uri="{FF2B5EF4-FFF2-40B4-BE49-F238E27FC236}">
                  <a16:creationId xmlns:a16="http://schemas.microsoft.com/office/drawing/2014/main" id="{D8ABEA95-0259-4130-8726-5885FA4D633A}"/>
                </a:ext>
              </a:extLst>
            </p:cNvPr>
            <p:cNvSpPr/>
            <p:nvPr/>
          </p:nvSpPr>
          <p:spPr>
            <a:xfrm rot="5400000">
              <a:off x="7688104" y="7627980"/>
              <a:ext cx="1073625" cy="14871992"/>
            </a:xfrm>
            <a:prstGeom prst="round2SameRect">
              <a:avLst>
                <a:gd name="adj1" fmla="val 17554"/>
                <a:gd name="adj2" fmla="val 0"/>
              </a:avLst>
            </a:prstGeom>
            <a:pattFill prst="lgCheck">
              <a:fgClr>
                <a:schemeClr val="tx2"/>
              </a:fgClr>
              <a:bgClr>
                <a:srgbClr val="495B73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72000" tIns="0" bIns="540000" rtlCol="0" anchor="ctr"/>
            <a:lstStyle/>
            <a:p>
              <a:r>
                <a:rPr lang="ko-KR" altLang="en-US" sz="60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나눔스퀘어_ac ExtraBold" panose="020B0600000101010101" pitchFamily="50" charset="-127"/>
                  <a:ea typeface="나눔스퀘어_ac ExtraBold" panose="020B0600000101010101" pitchFamily="50" charset="-127"/>
                </a:rPr>
                <a:t>소제목을 입력해주세요</a:t>
              </a:r>
            </a:p>
          </p:txBody>
        </p:sp>
        <p:sp>
          <p:nvSpPr>
            <p:cNvPr id="107" name="직사각형 106">
              <a:extLst>
                <a:ext uri="{FF2B5EF4-FFF2-40B4-BE49-F238E27FC236}">
                  <a16:creationId xmlns:a16="http://schemas.microsoft.com/office/drawing/2014/main" id="{718F0CB5-A214-4A52-AB89-9F2A2DCAA416}"/>
                </a:ext>
              </a:extLst>
            </p:cNvPr>
            <p:cNvSpPr/>
            <p:nvPr/>
          </p:nvSpPr>
          <p:spPr>
            <a:xfrm rot="5400000">
              <a:off x="352948" y="14963138"/>
              <a:ext cx="1073625" cy="20167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72000" tIns="0" bIns="504000" rtlCol="0" anchor="ctr"/>
            <a:lstStyle/>
            <a:p>
              <a:endParaRPr lang="ko-KR" altLang="en-US" sz="60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endParaRPr>
            </a:p>
          </p:txBody>
        </p:sp>
      </p:grpSp>
      <p:graphicFrame>
        <p:nvGraphicFramePr>
          <p:cNvPr id="110" name="차트 109">
            <a:extLst>
              <a:ext uri="{FF2B5EF4-FFF2-40B4-BE49-F238E27FC236}">
                <a16:creationId xmlns:a16="http://schemas.microsoft.com/office/drawing/2014/main" id="{58121D3E-F744-4CB4-9684-55DDF679EB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471641"/>
              </p:ext>
            </p:extLst>
          </p:nvPr>
        </p:nvGraphicFramePr>
        <p:xfrm>
          <a:off x="17563356" y="16306801"/>
          <a:ext cx="5701852" cy="3801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1" name="차트 110">
            <a:extLst>
              <a:ext uri="{FF2B5EF4-FFF2-40B4-BE49-F238E27FC236}">
                <a16:creationId xmlns:a16="http://schemas.microsoft.com/office/drawing/2014/main" id="{49429462-ECCA-4559-B45B-7732C80AE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4977881"/>
              </p:ext>
            </p:extLst>
          </p:nvPr>
        </p:nvGraphicFramePr>
        <p:xfrm>
          <a:off x="24535656" y="16306801"/>
          <a:ext cx="5701852" cy="3801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14" name="TextBox 113">
            <a:extLst>
              <a:ext uri="{FF2B5EF4-FFF2-40B4-BE49-F238E27FC236}">
                <a16:creationId xmlns:a16="http://schemas.microsoft.com/office/drawing/2014/main" id="{8B549C25-5C8C-4807-B52A-2F2FF772E3E1}"/>
              </a:ext>
            </a:extLst>
          </p:cNvPr>
          <p:cNvSpPr txBox="1"/>
          <p:nvPr/>
        </p:nvSpPr>
        <p:spPr>
          <a:xfrm>
            <a:off x="17545871" y="20777065"/>
            <a:ext cx="5688737" cy="1508555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pPr marL="684000" indent="-68400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SzPct val="120000"/>
              <a:buBlip>
                <a:blip r:embed="rId3"/>
              </a:buBlip>
            </a:pPr>
            <a:r>
              <a:rPr lang="ko-KR" altLang="en-US" sz="4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텍스트를 입력해주세요</a:t>
            </a:r>
            <a:r>
              <a:rPr lang="en-US" altLang="ko-KR" sz="4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/>
            </a:r>
            <a:br>
              <a:rPr lang="en-US" altLang="ko-KR" sz="4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</a:br>
            <a:r>
              <a:rPr lang="en-US" altLang="ko-KR" sz="40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- </a:t>
            </a:r>
            <a:r>
              <a:rPr lang="ko-KR" altLang="en-US" sz="40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텍스트를 입력해주세요</a:t>
            </a:r>
            <a:endParaRPr lang="en-US" altLang="ko-KR" sz="440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649F5CA-146E-4D76-B3F9-70DFE533EE1A}"/>
              </a:ext>
            </a:extLst>
          </p:cNvPr>
          <p:cNvSpPr txBox="1"/>
          <p:nvPr/>
        </p:nvSpPr>
        <p:spPr>
          <a:xfrm>
            <a:off x="24213371" y="20777065"/>
            <a:ext cx="5688737" cy="1508555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pPr marL="684000" indent="-68400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SzPct val="120000"/>
              <a:buBlip>
                <a:blip r:embed="rId3"/>
              </a:buBlip>
            </a:pPr>
            <a:r>
              <a:rPr lang="ko-KR" altLang="en-US" sz="4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텍스트를 입력해주세요</a:t>
            </a:r>
            <a:r>
              <a:rPr lang="en-US" altLang="ko-KR" sz="4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/>
            </a:r>
            <a:br>
              <a:rPr lang="en-US" altLang="ko-KR" sz="4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</a:br>
            <a:r>
              <a:rPr lang="en-US" altLang="ko-KR" sz="40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- </a:t>
            </a:r>
            <a:r>
              <a:rPr lang="ko-KR" altLang="en-US" sz="40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텍스트를 입력해주세요</a:t>
            </a:r>
            <a:endParaRPr lang="en-US" altLang="ko-KR" sz="400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  <p:cxnSp>
        <p:nvCxnSpPr>
          <p:cNvPr id="117" name="직선 연결선 116">
            <a:extLst>
              <a:ext uri="{FF2B5EF4-FFF2-40B4-BE49-F238E27FC236}">
                <a16:creationId xmlns:a16="http://schemas.microsoft.com/office/drawing/2014/main" id="{291FB1E1-AF81-4B35-BA0B-0DCFDC8BC16E}"/>
              </a:ext>
            </a:extLst>
          </p:cNvPr>
          <p:cNvCxnSpPr>
            <a:cxnSpLocks/>
          </p:cNvCxnSpPr>
          <p:nvPr/>
        </p:nvCxnSpPr>
        <p:spPr>
          <a:xfrm>
            <a:off x="23846558" y="16421100"/>
            <a:ext cx="0" cy="58674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9" name="그룹 118">
            <a:extLst>
              <a:ext uri="{FF2B5EF4-FFF2-40B4-BE49-F238E27FC236}">
                <a16:creationId xmlns:a16="http://schemas.microsoft.com/office/drawing/2014/main" id="{C19DF0E5-2B7C-4B4F-9154-C7C86D2BA3B5}"/>
              </a:ext>
            </a:extLst>
          </p:cNvPr>
          <p:cNvGrpSpPr/>
          <p:nvPr/>
        </p:nvGrpSpPr>
        <p:grpSpPr>
          <a:xfrm>
            <a:off x="16410562" y="23068950"/>
            <a:ext cx="14871992" cy="1217131"/>
            <a:chOff x="788921" y="14527163"/>
            <a:chExt cx="14871992" cy="1073626"/>
          </a:xfrm>
          <a:effectLst>
            <a:outerShdw dist="101600" dir="2700000" algn="tl" rotWithShape="0">
              <a:schemeClr val="tx2">
                <a:alpha val="23000"/>
              </a:schemeClr>
            </a:outerShdw>
          </a:effectLst>
        </p:grpSpPr>
        <p:sp>
          <p:nvSpPr>
            <p:cNvPr id="120" name="사각형: 둥근 위쪽 모서리 119">
              <a:extLst>
                <a:ext uri="{FF2B5EF4-FFF2-40B4-BE49-F238E27FC236}">
                  <a16:creationId xmlns:a16="http://schemas.microsoft.com/office/drawing/2014/main" id="{CCB2D3A1-70A2-492C-BC48-92C311802883}"/>
                </a:ext>
              </a:extLst>
            </p:cNvPr>
            <p:cNvSpPr/>
            <p:nvPr/>
          </p:nvSpPr>
          <p:spPr>
            <a:xfrm rot="5400000">
              <a:off x="7688104" y="7627980"/>
              <a:ext cx="1073625" cy="14871992"/>
            </a:xfrm>
            <a:prstGeom prst="round2SameRect">
              <a:avLst>
                <a:gd name="adj1" fmla="val 17554"/>
                <a:gd name="adj2" fmla="val 0"/>
              </a:avLst>
            </a:prstGeom>
            <a:pattFill prst="lgCheck">
              <a:fgClr>
                <a:schemeClr val="tx2"/>
              </a:fgClr>
              <a:bgClr>
                <a:srgbClr val="495B73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72000" tIns="0" bIns="540000" rtlCol="0" anchor="ctr"/>
            <a:lstStyle/>
            <a:p>
              <a:r>
                <a:rPr lang="ko-KR" altLang="en-US" sz="60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나눔스퀘어_ac ExtraBold" panose="020B0600000101010101" pitchFamily="50" charset="-127"/>
                  <a:ea typeface="나눔스퀘어_ac ExtraBold" panose="020B0600000101010101" pitchFamily="50" charset="-127"/>
                </a:rPr>
                <a:t>소제목을 입력해주세요</a:t>
              </a:r>
            </a:p>
          </p:txBody>
        </p:sp>
        <p:sp>
          <p:nvSpPr>
            <p:cNvPr id="121" name="직사각형 120">
              <a:extLst>
                <a:ext uri="{FF2B5EF4-FFF2-40B4-BE49-F238E27FC236}">
                  <a16:creationId xmlns:a16="http://schemas.microsoft.com/office/drawing/2014/main" id="{329CF104-7097-4409-B6AE-B0094990F2BF}"/>
                </a:ext>
              </a:extLst>
            </p:cNvPr>
            <p:cNvSpPr/>
            <p:nvPr/>
          </p:nvSpPr>
          <p:spPr>
            <a:xfrm rot="5400000">
              <a:off x="352948" y="14963138"/>
              <a:ext cx="1073625" cy="20167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72000" tIns="0" bIns="504000" rtlCol="0" anchor="ctr"/>
            <a:lstStyle/>
            <a:p>
              <a:endParaRPr lang="ko-KR" altLang="en-US" sz="60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endParaRPr>
            </a:p>
          </p:txBody>
        </p:sp>
      </p:grpSp>
      <p:grpSp>
        <p:nvGrpSpPr>
          <p:cNvPr id="177" name="그룹 176">
            <a:extLst>
              <a:ext uri="{FF2B5EF4-FFF2-40B4-BE49-F238E27FC236}">
                <a16:creationId xmlns:a16="http://schemas.microsoft.com/office/drawing/2014/main" id="{F24C50F9-F786-42FB-8873-DA931627D8E7}"/>
              </a:ext>
            </a:extLst>
          </p:cNvPr>
          <p:cNvGrpSpPr/>
          <p:nvPr/>
        </p:nvGrpSpPr>
        <p:grpSpPr>
          <a:xfrm>
            <a:off x="17418697" y="25198322"/>
            <a:ext cx="12819536" cy="8032062"/>
            <a:chOff x="17418697" y="25109831"/>
            <a:chExt cx="12819536" cy="8032062"/>
          </a:xfrm>
        </p:grpSpPr>
        <p:grpSp>
          <p:nvGrpSpPr>
            <p:cNvPr id="128" name="그룹 127">
              <a:extLst>
                <a:ext uri="{FF2B5EF4-FFF2-40B4-BE49-F238E27FC236}">
                  <a16:creationId xmlns:a16="http://schemas.microsoft.com/office/drawing/2014/main" id="{6C8C87D9-3EE6-4DBA-A772-A4CA8F484DF9}"/>
                </a:ext>
              </a:extLst>
            </p:cNvPr>
            <p:cNvGrpSpPr/>
            <p:nvPr/>
          </p:nvGrpSpPr>
          <p:grpSpPr>
            <a:xfrm>
              <a:off x="17418697" y="25109831"/>
              <a:ext cx="4261432" cy="3785306"/>
              <a:chOff x="602454" y="650874"/>
              <a:chExt cx="2855913" cy="2536826"/>
            </a:xfrm>
          </p:grpSpPr>
          <p:sp>
            <p:nvSpPr>
              <p:cNvPr id="129" name="자유형: 도형 128">
                <a:extLst>
                  <a:ext uri="{FF2B5EF4-FFF2-40B4-BE49-F238E27FC236}">
                    <a16:creationId xmlns:a16="http://schemas.microsoft.com/office/drawing/2014/main" id="{3A264B81-0E33-45CD-9A44-65BDFB58A0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8029" y="650875"/>
                <a:ext cx="1430338" cy="1790700"/>
              </a:xfrm>
              <a:custGeom>
                <a:avLst/>
                <a:gdLst>
                  <a:gd name="connsiteX0" fmla="*/ 532032 w 1430338"/>
                  <a:gd name="connsiteY0" fmla="*/ 0 h 1790700"/>
                  <a:gd name="connsiteX1" fmla="*/ 1430338 w 1430338"/>
                  <a:gd name="connsiteY1" fmla="*/ 894638 h 1790700"/>
                  <a:gd name="connsiteX2" fmla="*/ 895632 w 1430338"/>
                  <a:gd name="connsiteY2" fmla="*/ 1714500 h 1790700"/>
                  <a:gd name="connsiteX3" fmla="*/ 895673 w 1430338"/>
                  <a:gd name="connsiteY3" fmla="*/ 1713366 h 1790700"/>
                  <a:gd name="connsiteX4" fmla="*/ 809692 w 1430338"/>
                  <a:gd name="connsiteY4" fmla="*/ 1746785 h 1790700"/>
                  <a:gd name="connsiteX5" fmla="*/ 532162 w 1430338"/>
                  <a:gd name="connsiteY5" fmla="*/ 1790700 h 1790700"/>
                  <a:gd name="connsiteX6" fmla="*/ 0 w 1430338"/>
                  <a:gd name="connsiteY6" fmla="*/ 1617209 h 1790700"/>
                  <a:gd name="connsiteX7" fmla="*/ 366363 w 1430338"/>
                  <a:gd name="connsiteY7" fmla="*/ 893885 h 1790700"/>
                  <a:gd name="connsiteX8" fmla="*/ 363717 w 1430338"/>
                  <a:gd name="connsiteY8" fmla="*/ 819925 h 1790700"/>
                  <a:gd name="connsiteX9" fmla="*/ 363600 w 1430338"/>
                  <a:gd name="connsiteY9" fmla="*/ 819862 h 1790700"/>
                  <a:gd name="connsiteX10" fmla="*/ 0 w 1430338"/>
                  <a:gd name="connsiteY10" fmla="*/ 173586 h 1790700"/>
                  <a:gd name="connsiteX11" fmla="*/ 532032 w 1430338"/>
                  <a:gd name="connsiteY11" fmla="*/ 0 h 1790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0338" h="1790700">
                    <a:moveTo>
                      <a:pt x="532032" y="0"/>
                    </a:moveTo>
                    <a:cubicBezTo>
                      <a:pt x="1029309" y="0"/>
                      <a:pt x="1430338" y="400584"/>
                      <a:pt x="1430338" y="894638"/>
                    </a:cubicBezTo>
                    <a:cubicBezTo>
                      <a:pt x="1430338" y="1260505"/>
                      <a:pt x="1208435" y="1575631"/>
                      <a:pt x="895632" y="1714500"/>
                    </a:cubicBezTo>
                    <a:lnTo>
                      <a:pt x="895673" y="1713366"/>
                    </a:lnTo>
                    <a:lnTo>
                      <a:pt x="809692" y="1746785"/>
                    </a:lnTo>
                    <a:cubicBezTo>
                      <a:pt x="721695" y="1775686"/>
                      <a:pt x="628433" y="1790700"/>
                      <a:pt x="532162" y="1790700"/>
                    </a:cubicBezTo>
                    <a:cubicBezTo>
                      <a:pt x="334273" y="1790700"/>
                      <a:pt x="149754" y="1726642"/>
                      <a:pt x="0" y="1617209"/>
                    </a:cubicBezTo>
                    <a:cubicBezTo>
                      <a:pt x="221957" y="1451725"/>
                      <a:pt x="366363" y="1190154"/>
                      <a:pt x="366363" y="893885"/>
                    </a:cubicBezTo>
                    <a:lnTo>
                      <a:pt x="363717" y="819925"/>
                    </a:lnTo>
                    <a:lnTo>
                      <a:pt x="363600" y="819862"/>
                    </a:lnTo>
                    <a:cubicBezTo>
                      <a:pt x="342212" y="555477"/>
                      <a:pt x="203188" y="323138"/>
                      <a:pt x="0" y="173586"/>
                    </a:cubicBezTo>
                    <a:cubicBezTo>
                      <a:pt x="149718" y="64093"/>
                      <a:pt x="334191" y="0"/>
                      <a:pt x="5320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130" name="자유형: 도형 129">
                <a:extLst>
                  <a:ext uri="{FF2B5EF4-FFF2-40B4-BE49-F238E27FC236}">
                    <a16:creationId xmlns:a16="http://schemas.microsoft.com/office/drawing/2014/main" id="{EC0A7C9F-BD89-41CE-99B3-C0D0D881CA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2454" y="650874"/>
                <a:ext cx="1789113" cy="1714500"/>
              </a:xfrm>
              <a:custGeom>
                <a:avLst/>
                <a:gdLst>
                  <a:gd name="connsiteX0" fmla="*/ 894321 w 1789113"/>
                  <a:gd name="connsiteY0" fmla="*/ 0 h 1714500"/>
                  <a:gd name="connsiteX1" fmla="*/ 1308779 w 1789113"/>
                  <a:gd name="connsiteY1" fmla="*/ 100271 h 1714500"/>
                  <a:gd name="connsiteX2" fmla="*/ 1425342 w 1789113"/>
                  <a:gd name="connsiteY2" fmla="*/ 173440 h 1714500"/>
                  <a:gd name="connsiteX3" fmla="*/ 1425827 w 1789113"/>
                  <a:gd name="connsiteY3" fmla="*/ 173038 h 1714500"/>
                  <a:gd name="connsiteX4" fmla="*/ 1789113 w 1789113"/>
                  <a:gd name="connsiteY4" fmla="*/ 819151 h 1714500"/>
                  <a:gd name="connsiteX5" fmla="*/ 1425827 w 1789113"/>
                  <a:gd name="connsiteY5" fmla="*/ 744394 h 1714500"/>
                  <a:gd name="connsiteX6" fmla="*/ 1149732 w 1789113"/>
                  <a:gd name="connsiteY6" fmla="*/ 787196 h 1714500"/>
                  <a:gd name="connsiteX7" fmla="*/ 1065278 w 1789113"/>
                  <a:gd name="connsiteY7" fmla="*/ 819127 h 1714500"/>
                  <a:gd name="connsiteX8" fmla="*/ 1065177 w 1789113"/>
                  <a:gd name="connsiteY8" fmla="*/ 819862 h 1714500"/>
                  <a:gd name="connsiteX9" fmla="*/ 531254 w 1789113"/>
                  <a:gd name="connsiteY9" fmla="*/ 1639724 h 1714500"/>
                  <a:gd name="connsiteX10" fmla="*/ 533923 w 1789113"/>
                  <a:gd name="connsiteY10" fmla="*/ 1714500 h 1714500"/>
                  <a:gd name="connsiteX11" fmla="*/ 0 w 1789113"/>
                  <a:gd name="connsiteY11" fmla="*/ 894638 h 1714500"/>
                  <a:gd name="connsiteX12" fmla="*/ 894321 w 1789113"/>
                  <a:gd name="connsiteY12" fmla="*/ 0 h 1714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789113" h="1714500">
                    <a:moveTo>
                      <a:pt x="894321" y="0"/>
                    </a:moveTo>
                    <a:cubicBezTo>
                      <a:pt x="1044487" y="0"/>
                      <a:pt x="1185643" y="36053"/>
                      <a:pt x="1308779" y="100271"/>
                    </a:cubicBezTo>
                    <a:lnTo>
                      <a:pt x="1425342" y="173440"/>
                    </a:lnTo>
                    <a:lnTo>
                      <a:pt x="1425827" y="173038"/>
                    </a:lnTo>
                    <a:cubicBezTo>
                      <a:pt x="1628840" y="322552"/>
                      <a:pt x="1767743" y="554832"/>
                      <a:pt x="1789113" y="819151"/>
                    </a:cubicBezTo>
                    <a:cubicBezTo>
                      <a:pt x="1676922" y="771093"/>
                      <a:pt x="1556717" y="744394"/>
                      <a:pt x="1425827" y="744394"/>
                    </a:cubicBezTo>
                    <a:cubicBezTo>
                      <a:pt x="1329664" y="744394"/>
                      <a:pt x="1236505" y="759412"/>
                      <a:pt x="1149732" y="787196"/>
                    </a:cubicBezTo>
                    <a:lnTo>
                      <a:pt x="1065278" y="819127"/>
                    </a:lnTo>
                    <a:lnTo>
                      <a:pt x="1065177" y="819862"/>
                    </a:lnTo>
                    <a:cubicBezTo>
                      <a:pt x="750162" y="961402"/>
                      <a:pt x="531254" y="1273858"/>
                      <a:pt x="531254" y="1639724"/>
                    </a:cubicBezTo>
                    <a:cubicBezTo>
                      <a:pt x="531254" y="1666430"/>
                      <a:pt x="531254" y="1690465"/>
                      <a:pt x="533923" y="1714500"/>
                    </a:cubicBezTo>
                    <a:cubicBezTo>
                      <a:pt x="218908" y="1575631"/>
                      <a:pt x="0" y="1260505"/>
                      <a:pt x="0" y="894638"/>
                    </a:cubicBezTo>
                    <a:cubicBezTo>
                      <a:pt x="0" y="400584"/>
                      <a:pt x="400442" y="0"/>
                      <a:pt x="89432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131" name="자유형: 도형 130">
                <a:extLst>
                  <a:ext uri="{FF2B5EF4-FFF2-40B4-BE49-F238E27FC236}">
                    <a16:creationId xmlns:a16="http://schemas.microsoft.com/office/drawing/2014/main" id="{11C72BE1-6C2B-4A7F-9583-51397CBE79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4266" y="1470024"/>
                <a:ext cx="1789112" cy="1717676"/>
              </a:xfrm>
              <a:custGeom>
                <a:avLst/>
                <a:gdLst>
                  <a:gd name="connsiteX0" fmla="*/ 894014 w 1789112"/>
                  <a:gd name="connsiteY0" fmla="*/ 798513 h 1717676"/>
                  <a:gd name="connsiteX1" fmla="*/ 1425729 w 1789112"/>
                  <a:gd name="connsiteY1" fmla="*/ 972192 h 1717676"/>
                  <a:gd name="connsiteX2" fmla="*/ 1789112 w 1789112"/>
                  <a:gd name="connsiteY2" fmla="*/ 894705 h 1717676"/>
                  <a:gd name="connsiteX3" fmla="*/ 894014 w 1789112"/>
                  <a:gd name="connsiteY3" fmla="*/ 1717676 h 1717676"/>
                  <a:gd name="connsiteX4" fmla="*/ 1587 w 1789112"/>
                  <a:gd name="connsiteY4" fmla="*/ 894705 h 1717676"/>
                  <a:gd name="connsiteX5" fmla="*/ 362298 w 1789112"/>
                  <a:gd name="connsiteY5" fmla="*/ 972192 h 1717676"/>
                  <a:gd name="connsiteX6" fmla="*/ 894014 w 1789112"/>
                  <a:gd name="connsiteY6" fmla="*/ 798513 h 1717676"/>
                  <a:gd name="connsiteX7" fmla="*/ 533590 w 1789112"/>
                  <a:gd name="connsiteY7" fmla="*/ 0 h 1717676"/>
                  <a:gd name="connsiteX8" fmla="*/ 530922 w 1789112"/>
                  <a:gd name="connsiteY8" fmla="*/ 74735 h 1717676"/>
                  <a:gd name="connsiteX9" fmla="*/ 893763 w 1789112"/>
                  <a:gd name="connsiteY9" fmla="*/ 798059 h 1717676"/>
                  <a:gd name="connsiteX10" fmla="*/ 362841 w 1789112"/>
                  <a:gd name="connsiteY10" fmla="*/ 971550 h 1717676"/>
                  <a:gd name="connsiteX11" fmla="*/ 2668 w 1789112"/>
                  <a:gd name="connsiteY11" fmla="*/ 894146 h 1717676"/>
                  <a:gd name="connsiteX12" fmla="*/ 0 w 1789112"/>
                  <a:gd name="connsiteY12" fmla="*/ 819412 h 1717676"/>
                  <a:gd name="connsiteX13" fmla="*/ 533590 w 1789112"/>
                  <a:gd name="connsiteY13" fmla="*/ 0 h 17176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789112" h="1717676">
                    <a:moveTo>
                      <a:pt x="894014" y="798513"/>
                    </a:moveTo>
                    <a:cubicBezTo>
                      <a:pt x="1043642" y="908065"/>
                      <a:pt x="1228006" y="972192"/>
                      <a:pt x="1425729" y="972192"/>
                    </a:cubicBezTo>
                    <a:cubicBezTo>
                      <a:pt x="1553982" y="972192"/>
                      <a:pt x="1676891" y="945472"/>
                      <a:pt x="1789112" y="894705"/>
                    </a:cubicBezTo>
                    <a:cubicBezTo>
                      <a:pt x="1749033" y="1356958"/>
                      <a:pt x="1364274" y="1717676"/>
                      <a:pt x="894014" y="1717676"/>
                    </a:cubicBezTo>
                    <a:cubicBezTo>
                      <a:pt x="423753" y="1717676"/>
                      <a:pt x="38994" y="1356958"/>
                      <a:pt x="1587" y="894705"/>
                    </a:cubicBezTo>
                    <a:cubicBezTo>
                      <a:pt x="111136" y="945472"/>
                      <a:pt x="234045" y="972192"/>
                      <a:pt x="362298" y="972192"/>
                    </a:cubicBezTo>
                    <a:cubicBezTo>
                      <a:pt x="562694" y="972192"/>
                      <a:pt x="747057" y="908065"/>
                      <a:pt x="894014" y="798513"/>
                    </a:cubicBezTo>
                    <a:close/>
                    <a:moveTo>
                      <a:pt x="533590" y="0"/>
                    </a:moveTo>
                    <a:cubicBezTo>
                      <a:pt x="530922" y="26691"/>
                      <a:pt x="530922" y="50713"/>
                      <a:pt x="530922" y="74735"/>
                    </a:cubicBezTo>
                    <a:cubicBezTo>
                      <a:pt x="530922" y="371004"/>
                      <a:pt x="674991" y="632575"/>
                      <a:pt x="893763" y="798059"/>
                    </a:cubicBezTo>
                    <a:cubicBezTo>
                      <a:pt x="747026" y="907492"/>
                      <a:pt x="562937" y="971550"/>
                      <a:pt x="362841" y="971550"/>
                    </a:cubicBezTo>
                    <a:cubicBezTo>
                      <a:pt x="234780" y="971550"/>
                      <a:pt x="112054" y="944859"/>
                      <a:pt x="2668" y="894146"/>
                    </a:cubicBezTo>
                    <a:cubicBezTo>
                      <a:pt x="0" y="870125"/>
                      <a:pt x="0" y="846103"/>
                      <a:pt x="0" y="819412"/>
                    </a:cubicBezTo>
                    <a:cubicBezTo>
                      <a:pt x="0" y="453746"/>
                      <a:pt x="218772" y="141462"/>
                      <a:pt x="533590" y="0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132" name="Freeform 11">
                <a:extLst>
                  <a:ext uri="{FF2B5EF4-FFF2-40B4-BE49-F238E27FC236}">
                    <a16:creationId xmlns:a16="http://schemas.microsoft.com/office/drawing/2014/main" id="{20723729-DB38-4F36-8482-D9E73B3B07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64492" y="1395413"/>
                <a:ext cx="730250" cy="873125"/>
              </a:xfrm>
              <a:custGeom>
                <a:avLst/>
                <a:gdLst>
                  <a:gd name="T0" fmla="*/ 1 w 273"/>
                  <a:gd name="T1" fmla="*/ 28 h 327"/>
                  <a:gd name="T2" fmla="*/ 0 w 273"/>
                  <a:gd name="T3" fmla="*/ 56 h 327"/>
                  <a:gd name="T4" fmla="*/ 136 w 273"/>
                  <a:gd name="T5" fmla="*/ 327 h 327"/>
                  <a:gd name="T6" fmla="*/ 273 w 273"/>
                  <a:gd name="T7" fmla="*/ 56 h 327"/>
                  <a:gd name="T8" fmla="*/ 272 w 273"/>
                  <a:gd name="T9" fmla="*/ 28 h 327"/>
                  <a:gd name="T10" fmla="*/ 136 w 273"/>
                  <a:gd name="T11" fmla="*/ 0 h 327"/>
                  <a:gd name="T12" fmla="*/ 1 w 273"/>
                  <a:gd name="T13" fmla="*/ 28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3" h="327">
                    <a:moveTo>
                      <a:pt x="1" y="28"/>
                    </a:moveTo>
                    <a:cubicBezTo>
                      <a:pt x="0" y="38"/>
                      <a:pt x="0" y="47"/>
                      <a:pt x="0" y="56"/>
                    </a:cubicBezTo>
                    <a:cubicBezTo>
                      <a:pt x="0" y="167"/>
                      <a:pt x="54" y="265"/>
                      <a:pt x="136" y="327"/>
                    </a:cubicBezTo>
                    <a:cubicBezTo>
                      <a:pt x="219" y="265"/>
                      <a:pt x="273" y="167"/>
                      <a:pt x="273" y="56"/>
                    </a:cubicBezTo>
                    <a:cubicBezTo>
                      <a:pt x="273" y="47"/>
                      <a:pt x="273" y="38"/>
                      <a:pt x="272" y="28"/>
                    </a:cubicBezTo>
                    <a:cubicBezTo>
                      <a:pt x="230" y="10"/>
                      <a:pt x="185" y="0"/>
                      <a:pt x="136" y="0"/>
                    </a:cubicBezTo>
                    <a:cubicBezTo>
                      <a:pt x="88" y="0"/>
                      <a:pt x="42" y="10"/>
                      <a:pt x="1" y="2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133" name="그룹 132">
              <a:extLst>
                <a:ext uri="{FF2B5EF4-FFF2-40B4-BE49-F238E27FC236}">
                  <a16:creationId xmlns:a16="http://schemas.microsoft.com/office/drawing/2014/main" id="{C20D6B91-45F3-4C89-9BD5-1CDAB1F36F63}"/>
                </a:ext>
              </a:extLst>
            </p:cNvPr>
            <p:cNvGrpSpPr/>
            <p:nvPr/>
          </p:nvGrpSpPr>
          <p:grpSpPr>
            <a:xfrm>
              <a:off x="17454820" y="29404419"/>
              <a:ext cx="4189186" cy="3737474"/>
              <a:chOff x="2130425" y="3616325"/>
              <a:chExt cx="3062288" cy="2732088"/>
            </a:xfrm>
          </p:grpSpPr>
          <p:sp>
            <p:nvSpPr>
              <p:cNvPr id="134" name="Freeform 20">
                <a:extLst>
                  <a:ext uri="{FF2B5EF4-FFF2-40B4-BE49-F238E27FC236}">
                    <a16:creationId xmlns:a16="http://schemas.microsoft.com/office/drawing/2014/main" id="{8C02084F-6E5F-458D-AB03-A613714EAB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9188" y="3616325"/>
                <a:ext cx="1533525" cy="1174750"/>
              </a:xfrm>
              <a:custGeom>
                <a:avLst/>
                <a:gdLst>
                  <a:gd name="T0" fmla="*/ 445 w 597"/>
                  <a:gd name="T1" fmla="*/ 0 h 457"/>
                  <a:gd name="T2" fmla="*/ 153 w 597"/>
                  <a:gd name="T3" fmla="*/ 0 h 457"/>
                  <a:gd name="T4" fmla="*/ 0 w 597"/>
                  <a:gd name="T5" fmla="*/ 152 h 457"/>
                  <a:gd name="T6" fmla="*/ 0 w 597"/>
                  <a:gd name="T7" fmla="*/ 151 h 457"/>
                  <a:gd name="T8" fmla="*/ 0 w 597"/>
                  <a:gd name="T9" fmla="*/ 457 h 457"/>
                  <a:gd name="T10" fmla="*/ 140 w 597"/>
                  <a:gd name="T11" fmla="*/ 305 h 457"/>
                  <a:gd name="T12" fmla="*/ 153 w 597"/>
                  <a:gd name="T13" fmla="*/ 305 h 457"/>
                  <a:gd name="T14" fmla="*/ 445 w 597"/>
                  <a:gd name="T15" fmla="*/ 305 h 457"/>
                  <a:gd name="T16" fmla="*/ 597 w 597"/>
                  <a:gd name="T17" fmla="*/ 152 h 457"/>
                  <a:gd name="T18" fmla="*/ 445 w 597"/>
                  <a:gd name="T19" fmla="*/ 0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7" h="457">
                    <a:moveTo>
                      <a:pt x="445" y="0"/>
                    </a:moveTo>
                    <a:cubicBezTo>
                      <a:pt x="153" y="0"/>
                      <a:pt x="153" y="0"/>
                      <a:pt x="153" y="0"/>
                    </a:cubicBezTo>
                    <a:cubicBezTo>
                      <a:pt x="69" y="0"/>
                      <a:pt x="0" y="68"/>
                      <a:pt x="0" y="152"/>
                    </a:cubicBezTo>
                    <a:cubicBezTo>
                      <a:pt x="0" y="152"/>
                      <a:pt x="0" y="152"/>
                      <a:pt x="0" y="151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377"/>
                      <a:pt x="62" y="311"/>
                      <a:pt x="140" y="305"/>
                    </a:cubicBezTo>
                    <a:cubicBezTo>
                      <a:pt x="144" y="305"/>
                      <a:pt x="149" y="305"/>
                      <a:pt x="153" y="305"/>
                    </a:cubicBezTo>
                    <a:cubicBezTo>
                      <a:pt x="445" y="305"/>
                      <a:pt x="445" y="305"/>
                      <a:pt x="445" y="305"/>
                    </a:cubicBezTo>
                    <a:cubicBezTo>
                      <a:pt x="529" y="305"/>
                      <a:pt x="597" y="237"/>
                      <a:pt x="597" y="152"/>
                    </a:cubicBezTo>
                    <a:cubicBezTo>
                      <a:pt x="597" y="68"/>
                      <a:pt x="529" y="0"/>
                      <a:pt x="44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35" name="Freeform 21">
                <a:extLst>
                  <a:ext uri="{FF2B5EF4-FFF2-40B4-BE49-F238E27FC236}">
                    <a16:creationId xmlns:a16="http://schemas.microsoft.com/office/drawing/2014/main" id="{5FDBA3DC-8FDC-4C11-BD90-37B8B4B785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9188" y="4392613"/>
                <a:ext cx="1533525" cy="1174750"/>
              </a:xfrm>
              <a:custGeom>
                <a:avLst/>
                <a:gdLst>
                  <a:gd name="T0" fmla="*/ 445 w 597"/>
                  <a:gd name="T1" fmla="*/ 0 h 457"/>
                  <a:gd name="T2" fmla="*/ 153 w 597"/>
                  <a:gd name="T3" fmla="*/ 0 h 457"/>
                  <a:gd name="T4" fmla="*/ 0 w 597"/>
                  <a:gd name="T5" fmla="*/ 152 h 457"/>
                  <a:gd name="T6" fmla="*/ 0 w 597"/>
                  <a:gd name="T7" fmla="*/ 152 h 457"/>
                  <a:gd name="T8" fmla="*/ 0 w 597"/>
                  <a:gd name="T9" fmla="*/ 457 h 457"/>
                  <a:gd name="T10" fmla="*/ 140 w 597"/>
                  <a:gd name="T11" fmla="*/ 305 h 457"/>
                  <a:gd name="T12" fmla="*/ 153 w 597"/>
                  <a:gd name="T13" fmla="*/ 306 h 457"/>
                  <a:gd name="T14" fmla="*/ 445 w 597"/>
                  <a:gd name="T15" fmla="*/ 306 h 457"/>
                  <a:gd name="T16" fmla="*/ 597 w 597"/>
                  <a:gd name="T17" fmla="*/ 153 h 457"/>
                  <a:gd name="T18" fmla="*/ 445 w 597"/>
                  <a:gd name="T19" fmla="*/ 0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7" h="457">
                    <a:moveTo>
                      <a:pt x="445" y="0"/>
                    </a:moveTo>
                    <a:cubicBezTo>
                      <a:pt x="153" y="0"/>
                      <a:pt x="153" y="0"/>
                      <a:pt x="153" y="0"/>
                    </a:cubicBezTo>
                    <a:cubicBezTo>
                      <a:pt x="69" y="0"/>
                      <a:pt x="0" y="68"/>
                      <a:pt x="0" y="152"/>
                    </a:cubicBezTo>
                    <a:cubicBezTo>
                      <a:pt x="0" y="152"/>
                      <a:pt x="0" y="152"/>
                      <a:pt x="0" y="152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377"/>
                      <a:pt x="62" y="312"/>
                      <a:pt x="140" y="305"/>
                    </a:cubicBezTo>
                    <a:cubicBezTo>
                      <a:pt x="144" y="305"/>
                      <a:pt x="149" y="306"/>
                      <a:pt x="153" y="306"/>
                    </a:cubicBezTo>
                    <a:cubicBezTo>
                      <a:pt x="445" y="306"/>
                      <a:pt x="445" y="306"/>
                      <a:pt x="445" y="306"/>
                    </a:cubicBezTo>
                    <a:cubicBezTo>
                      <a:pt x="529" y="306"/>
                      <a:pt x="597" y="237"/>
                      <a:pt x="597" y="153"/>
                    </a:cubicBezTo>
                    <a:cubicBezTo>
                      <a:pt x="597" y="68"/>
                      <a:pt x="529" y="0"/>
                      <a:pt x="44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36" name="Freeform 22">
                <a:extLst>
                  <a:ext uri="{FF2B5EF4-FFF2-40B4-BE49-F238E27FC236}">
                    <a16:creationId xmlns:a16="http://schemas.microsoft.com/office/drawing/2014/main" id="{277B254F-9B4C-41F9-9CF7-2DFB452EF3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9188" y="5173663"/>
                <a:ext cx="1533525" cy="1174750"/>
              </a:xfrm>
              <a:custGeom>
                <a:avLst/>
                <a:gdLst>
                  <a:gd name="T0" fmla="*/ 445 w 597"/>
                  <a:gd name="T1" fmla="*/ 0 h 457"/>
                  <a:gd name="T2" fmla="*/ 153 w 597"/>
                  <a:gd name="T3" fmla="*/ 0 h 457"/>
                  <a:gd name="T4" fmla="*/ 0 w 597"/>
                  <a:gd name="T5" fmla="*/ 152 h 457"/>
                  <a:gd name="T6" fmla="*/ 0 w 597"/>
                  <a:gd name="T7" fmla="*/ 152 h 457"/>
                  <a:gd name="T8" fmla="*/ 0 w 597"/>
                  <a:gd name="T9" fmla="*/ 457 h 457"/>
                  <a:gd name="T10" fmla="*/ 140 w 597"/>
                  <a:gd name="T11" fmla="*/ 305 h 457"/>
                  <a:gd name="T12" fmla="*/ 153 w 597"/>
                  <a:gd name="T13" fmla="*/ 306 h 457"/>
                  <a:gd name="T14" fmla="*/ 445 w 597"/>
                  <a:gd name="T15" fmla="*/ 306 h 457"/>
                  <a:gd name="T16" fmla="*/ 597 w 597"/>
                  <a:gd name="T17" fmla="*/ 153 h 457"/>
                  <a:gd name="T18" fmla="*/ 445 w 597"/>
                  <a:gd name="T19" fmla="*/ 0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7" h="457">
                    <a:moveTo>
                      <a:pt x="445" y="0"/>
                    </a:moveTo>
                    <a:cubicBezTo>
                      <a:pt x="153" y="0"/>
                      <a:pt x="153" y="0"/>
                      <a:pt x="153" y="0"/>
                    </a:cubicBezTo>
                    <a:cubicBezTo>
                      <a:pt x="69" y="0"/>
                      <a:pt x="0" y="68"/>
                      <a:pt x="0" y="152"/>
                    </a:cubicBezTo>
                    <a:cubicBezTo>
                      <a:pt x="0" y="152"/>
                      <a:pt x="0" y="152"/>
                      <a:pt x="0" y="152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377"/>
                      <a:pt x="62" y="312"/>
                      <a:pt x="140" y="305"/>
                    </a:cubicBezTo>
                    <a:cubicBezTo>
                      <a:pt x="144" y="305"/>
                      <a:pt x="149" y="306"/>
                      <a:pt x="153" y="306"/>
                    </a:cubicBezTo>
                    <a:cubicBezTo>
                      <a:pt x="445" y="306"/>
                      <a:pt x="445" y="306"/>
                      <a:pt x="445" y="306"/>
                    </a:cubicBezTo>
                    <a:cubicBezTo>
                      <a:pt x="529" y="306"/>
                      <a:pt x="597" y="237"/>
                      <a:pt x="597" y="153"/>
                    </a:cubicBezTo>
                    <a:cubicBezTo>
                      <a:pt x="597" y="68"/>
                      <a:pt x="529" y="0"/>
                      <a:pt x="445" y="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37" name="Freeform 23">
                <a:extLst>
                  <a:ext uri="{FF2B5EF4-FFF2-40B4-BE49-F238E27FC236}">
                    <a16:creationId xmlns:a16="http://schemas.microsoft.com/office/drawing/2014/main" id="{2F7628CD-721D-4B0B-B374-5A27C2C999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0425" y="3616325"/>
                <a:ext cx="1533525" cy="1174750"/>
              </a:xfrm>
              <a:custGeom>
                <a:avLst/>
                <a:gdLst>
                  <a:gd name="T0" fmla="*/ 153 w 597"/>
                  <a:gd name="T1" fmla="*/ 0 h 457"/>
                  <a:gd name="T2" fmla="*/ 445 w 597"/>
                  <a:gd name="T3" fmla="*/ 0 h 457"/>
                  <a:gd name="T4" fmla="*/ 597 w 597"/>
                  <a:gd name="T5" fmla="*/ 152 h 457"/>
                  <a:gd name="T6" fmla="*/ 597 w 597"/>
                  <a:gd name="T7" fmla="*/ 151 h 457"/>
                  <a:gd name="T8" fmla="*/ 597 w 597"/>
                  <a:gd name="T9" fmla="*/ 457 h 457"/>
                  <a:gd name="T10" fmla="*/ 458 w 597"/>
                  <a:gd name="T11" fmla="*/ 305 h 457"/>
                  <a:gd name="T12" fmla="*/ 445 w 597"/>
                  <a:gd name="T13" fmla="*/ 305 h 457"/>
                  <a:gd name="T14" fmla="*/ 153 w 597"/>
                  <a:gd name="T15" fmla="*/ 305 h 457"/>
                  <a:gd name="T16" fmla="*/ 0 w 597"/>
                  <a:gd name="T17" fmla="*/ 152 h 457"/>
                  <a:gd name="T18" fmla="*/ 153 w 597"/>
                  <a:gd name="T19" fmla="*/ 0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7" h="457">
                    <a:moveTo>
                      <a:pt x="153" y="0"/>
                    </a:moveTo>
                    <a:cubicBezTo>
                      <a:pt x="445" y="0"/>
                      <a:pt x="445" y="0"/>
                      <a:pt x="445" y="0"/>
                    </a:cubicBezTo>
                    <a:cubicBezTo>
                      <a:pt x="529" y="0"/>
                      <a:pt x="597" y="68"/>
                      <a:pt x="597" y="152"/>
                    </a:cubicBezTo>
                    <a:cubicBezTo>
                      <a:pt x="597" y="152"/>
                      <a:pt x="597" y="152"/>
                      <a:pt x="597" y="151"/>
                    </a:cubicBezTo>
                    <a:cubicBezTo>
                      <a:pt x="597" y="457"/>
                      <a:pt x="597" y="457"/>
                      <a:pt x="597" y="457"/>
                    </a:cubicBezTo>
                    <a:cubicBezTo>
                      <a:pt x="597" y="377"/>
                      <a:pt x="536" y="311"/>
                      <a:pt x="458" y="305"/>
                    </a:cubicBezTo>
                    <a:cubicBezTo>
                      <a:pt x="453" y="305"/>
                      <a:pt x="449" y="305"/>
                      <a:pt x="445" y="305"/>
                    </a:cubicBezTo>
                    <a:cubicBezTo>
                      <a:pt x="153" y="305"/>
                      <a:pt x="153" y="305"/>
                      <a:pt x="153" y="305"/>
                    </a:cubicBezTo>
                    <a:cubicBezTo>
                      <a:pt x="69" y="305"/>
                      <a:pt x="0" y="237"/>
                      <a:pt x="0" y="152"/>
                    </a:cubicBezTo>
                    <a:cubicBezTo>
                      <a:pt x="0" y="68"/>
                      <a:pt x="69" y="0"/>
                      <a:pt x="15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38" name="Freeform 24">
                <a:extLst>
                  <a:ext uri="{FF2B5EF4-FFF2-40B4-BE49-F238E27FC236}">
                    <a16:creationId xmlns:a16="http://schemas.microsoft.com/office/drawing/2014/main" id="{924FE6DB-0CF5-425D-85A1-CBDB7FCC96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0425" y="4392613"/>
                <a:ext cx="1533525" cy="1174750"/>
              </a:xfrm>
              <a:custGeom>
                <a:avLst/>
                <a:gdLst>
                  <a:gd name="T0" fmla="*/ 153 w 597"/>
                  <a:gd name="T1" fmla="*/ 0 h 457"/>
                  <a:gd name="T2" fmla="*/ 445 w 597"/>
                  <a:gd name="T3" fmla="*/ 0 h 457"/>
                  <a:gd name="T4" fmla="*/ 597 w 597"/>
                  <a:gd name="T5" fmla="*/ 152 h 457"/>
                  <a:gd name="T6" fmla="*/ 597 w 597"/>
                  <a:gd name="T7" fmla="*/ 152 h 457"/>
                  <a:gd name="T8" fmla="*/ 597 w 597"/>
                  <a:gd name="T9" fmla="*/ 457 h 457"/>
                  <a:gd name="T10" fmla="*/ 458 w 597"/>
                  <a:gd name="T11" fmla="*/ 305 h 457"/>
                  <a:gd name="T12" fmla="*/ 445 w 597"/>
                  <a:gd name="T13" fmla="*/ 306 h 457"/>
                  <a:gd name="T14" fmla="*/ 153 w 597"/>
                  <a:gd name="T15" fmla="*/ 306 h 457"/>
                  <a:gd name="T16" fmla="*/ 0 w 597"/>
                  <a:gd name="T17" fmla="*/ 153 h 457"/>
                  <a:gd name="T18" fmla="*/ 153 w 597"/>
                  <a:gd name="T19" fmla="*/ 0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7" h="457">
                    <a:moveTo>
                      <a:pt x="153" y="0"/>
                    </a:moveTo>
                    <a:cubicBezTo>
                      <a:pt x="445" y="0"/>
                      <a:pt x="445" y="0"/>
                      <a:pt x="445" y="0"/>
                    </a:cubicBezTo>
                    <a:cubicBezTo>
                      <a:pt x="529" y="0"/>
                      <a:pt x="597" y="68"/>
                      <a:pt x="597" y="152"/>
                    </a:cubicBezTo>
                    <a:cubicBezTo>
                      <a:pt x="597" y="152"/>
                      <a:pt x="597" y="152"/>
                      <a:pt x="597" y="152"/>
                    </a:cubicBezTo>
                    <a:cubicBezTo>
                      <a:pt x="597" y="457"/>
                      <a:pt x="597" y="457"/>
                      <a:pt x="597" y="457"/>
                    </a:cubicBezTo>
                    <a:cubicBezTo>
                      <a:pt x="597" y="377"/>
                      <a:pt x="536" y="312"/>
                      <a:pt x="458" y="305"/>
                    </a:cubicBezTo>
                    <a:cubicBezTo>
                      <a:pt x="453" y="305"/>
                      <a:pt x="449" y="306"/>
                      <a:pt x="445" y="306"/>
                    </a:cubicBezTo>
                    <a:cubicBezTo>
                      <a:pt x="153" y="306"/>
                      <a:pt x="153" y="306"/>
                      <a:pt x="153" y="306"/>
                    </a:cubicBezTo>
                    <a:cubicBezTo>
                      <a:pt x="69" y="306"/>
                      <a:pt x="0" y="237"/>
                      <a:pt x="0" y="153"/>
                    </a:cubicBezTo>
                    <a:cubicBezTo>
                      <a:pt x="0" y="68"/>
                      <a:pt x="69" y="0"/>
                      <a:pt x="15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39" name="Freeform 25">
                <a:extLst>
                  <a:ext uri="{FF2B5EF4-FFF2-40B4-BE49-F238E27FC236}">
                    <a16:creationId xmlns:a16="http://schemas.microsoft.com/office/drawing/2014/main" id="{00CA0429-0C52-4F60-A355-B9A7D1B4B8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0425" y="5173663"/>
                <a:ext cx="1533525" cy="1174750"/>
              </a:xfrm>
              <a:custGeom>
                <a:avLst/>
                <a:gdLst>
                  <a:gd name="T0" fmla="*/ 153 w 597"/>
                  <a:gd name="T1" fmla="*/ 0 h 457"/>
                  <a:gd name="T2" fmla="*/ 445 w 597"/>
                  <a:gd name="T3" fmla="*/ 0 h 457"/>
                  <a:gd name="T4" fmla="*/ 597 w 597"/>
                  <a:gd name="T5" fmla="*/ 152 h 457"/>
                  <a:gd name="T6" fmla="*/ 597 w 597"/>
                  <a:gd name="T7" fmla="*/ 152 h 457"/>
                  <a:gd name="T8" fmla="*/ 597 w 597"/>
                  <a:gd name="T9" fmla="*/ 457 h 457"/>
                  <a:gd name="T10" fmla="*/ 458 w 597"/>
                  <a:gd name="T11" fmla="*/ 305 h 457"/>
                  <a:gd name="T12" fmla="*/ 445 w 597"/>
                  <a:gd name="T13" fmla="*/ 306 h 457"/>
                  <a:gd name="T14" fmla="*/ 153 w 597"/>
                  <a:gd name="T15" fmla="*/ 306 h 457"/>
                  <a:gd name="T16" fmla="*/ 0 w 597"/>
                  <a:gd name="T17" fmla="*/ 153 h 457"/>
                  <a:gd name="T18" fmla="*/ 153 w 597"/>
                  <a:gd name="T19" fmla="*/ 0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7" h="457">
                    <a:moveTo>
                      <a:pt x="153" y="0"/>
                    </a:moveTo>
                    <a:cubicBezTo>
                      <a:pt x="445" y="0"/>
                      <a:pt x="445" y="0"/>
                      <a:pt x="445" y="0"/>
                    </a:cubicBezTo>
                    <a:cubicBezTo>
                      <a:pt x="529" y="0"/>
                      <a:pt x="597" y="68"/>
                      <a:pt x="597" y="152"/>
                    </a:cubicBezTo>
                    <a:cubicBezTo>
                      <a:pt x="597" y="152"/>
                      <a:pt x="597" y="152"/>
                      <a:pt x="597" y="152"/>
                    </a:cubicBezTo>
                    <a:cubicBezTo>
                      <a:pt x="597" y="457"/>
                      <a:pt x="597" y="457"/>
                      <a:pt x="597" y="457"/>
                    </a:cubicBezTo>
                    <a:cubicBezTo>
                      <a:pt x="597" y="377"/>
                      <a:pt x="536" y="312"/>
                      <a:pt x="458" y="305"/>
                    </a:cubicBezTo>
                    <a:cubicBezTo>
                      <a:pt x="453" y="305"/>
                      <a:pt x="449" y="306"/>
                      <a:pt x="445" y="306"/>
                    </a:cubicBezTo>
                    <a:cubicBezTo>
                      <a:pt x="153" y="306"/>
                      <a:pt x="153" y="306"/>
                      <a:pt x="153" y="306"/>
                    </a:cubicBezTo>
                    <a:cubicBezTo>
                      <a:pt x="69" y="306"/>
                      <a:pt x="0" y="237"/>
                      <a:pt x="0" y="153"/>
                    </a:cubicBezTo>
                    <a:cubicBezTo>
                      <a:pt x="0" y="68"/>
                      <a:pt x="69" y="0"/>
                      <a:pt x="15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40" name="Oval 26">
                <a:extLst>
                  <a:ext uri="{FF2B5EF4-FFF2-40B4-BE49-F238E27FC236}">
                    <a16:creationId xmlns:a16="http://schemas.microsoft.com/office/drawing/2014/main" id="{2FD40B67-E0F1-43C9-BA42-A6002F6106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1550" y="3798888"/>
                <a:ext cx="387350" cy="388938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41" name="Oval 27">
                <a:extLst>
                  <a:ext uri="{FF2B5EF4-FFF2-40B4-BE49-F238E27FC236}">
                    <a16:creationId xmlns:a16="http://schemas.microsoft.com/office/drawing/2014/main" id="{15107889-89B3-4BC8-9EB5-446A9867D0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1550" y="4591050"/>
                <a:ext cx="387350" cy="38735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42" name="Oval 28">
                <a:extLst>
                  <a:ext uri="{FF2B5EF4-FFF2-40B4-BE49-F238E27FC236}">
                    <a16:creationId xmlns:a16="http://schemas.microsoft.com/office/drawing/2014/main" id="{6F1D5E13-64FE-4737-99CA-A406D591D1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1550" y="5384800"/>
                <a:ext cx="387350" cy="38735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43" name="Oval 29">
                <a:extLst>
                  <a:ext uri="{FF2B5EF4-FFF2-40B4-BE49-F238E27FC236}">
                    <a16:creationId xmlns:a16="http://schemas.microsoft.com/office/drawing/2014/main" id="{426C5D42-D815-42C9-9A2F-CB43960928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4875" y="3798888"/>
                <a:ext cx="387350" cy="388938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44" name="Oval 30">
                <a:extLst>
                  <a:ext uri="{FF2B5EF4-FFF2-40B4-BE49-F238E27FC236}">
                    <a16:creationId xmlns:a16="http://schemas.microsoft.com/office/drawing/2014/main" id="{3EF17F71-F937-4CE0-8DD4-1589C66880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4875" y="4591050"/>
                <a:ext cx="387350" cy="38735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45" name="Oval 31">
                <a:extLst>
                  <a:ext uri="{FF2B5EF4-FFF2-40B4-BE49-F238E27FC236}">
                    <a16:creationId xmlns:a16="http://schemas.microsoft.com/office/drawing/2014/main" id="{82A5B23C-F377-4524-B42F-B2F7DF059B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4875" y="5384800"/>
                <a:ext cx="387350" cy="38735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146" name="그룹 145">
              <a:extLst>
                <a:ext uri="{FF2B5EF4-FFF2-40B4-BE49-F238E27FC236}">
                  <a16:creationId xmlns:a16="http://schemas.microsoft.com/office/drawing/2014/main" id="{3E5ECCC7-69FC-4B9E-8115-E14565473321}"/>
                </a:ext>
              </a:extLst>
            </p:cNvPr>
            <p:cNvGrpSpPr/>
            <p:nvPr/>
          </p:nvGrpSpPr>
          <p:grpSpPr>
            <a:xfrm>
              <a:off x="22180357" y="25109831"/>
              <a:ext cx="3788992" cy="3785310"/>
              <a:chOff x="3852857" y="650872"/>
              <a:chExt cx="2539294" cy="2536828"/>
            </a:xfrm>
          </p:grpSpPr>
          <p:sp>
            <p:nvSpPr>
              <p:cNvPr id="147" name="Oval 12">
                <a:extLst>
                  <a:ext uri="{FF2B5EF4-FFF2-40B4-BE49-F238E27FC236}">
                    <a16:creationId xmlns:a16="http://schemas.microsoft.com/office/drawing/2014/main" id="{8CE9135C-7DD4-46FE-9E1D-71FC7503D7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0" y="1323975"/>
                <a:ext cx="966788" cy="966788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grpSp>
            <p:nvGrpSpPr>
              <p:cNvPr id="148" name="그룹 147">
                <a:extLst>
                  <a:ext uri="{FF2B5EF4-FFF2-40B4-BE49-F238E27FC236}">
                    <a16:creationId xmlns:a16="http://schemas.microsoft.com/office/drawing/2014/main" id="{995467F7-6281-484A-90C0-0CD6B9816BBF}"/>
                  </a:ext>
                </a:extLst>
              </p:cNvPr>
              <p:cNvGrpSpPr/>
              <p:nvPr/>
            </p:nvGrpSpPr>
            <p:grpSpPr>
              <a:xfrm>
                <a:off x="3852857" y="650872"/>
                <a:ext cx="2539294" cy="2536828"/>
                <a:chOff x="5157788" y="5237163"/>
                <a:chExt cx="1635126" cy="1633538"/>
              </a:xfrm>
            </p:grpSpPr>
            <p:sp>
              <p:nvSpPr>
                <p:cNvPr id="149" name="Freeform 13">
                  <a:extLst>
                    <a:ext uri="{FF2B5EF4-FFF2-40B4-BE49-F238E27FC236}">
                      <a16:creationId xmlns:a16="http://schemas.microsoft.com/office/drawing/2014/main" id="{5B94F62A-4879-4B1B-9589-8C41613815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610226" y="5237163"/>
                  <a:ext cx="731838" cy="560388"/>
                </a:xfrm>
                <a:custGeom>
                  <a:avLst/>
                  <a:gdLst>
                    <a:gd name="T0" fmla="*/ 221 w 274"/>
                    <a:gd name="T1" fmla="*/ 210 h 210"/>
                    <a:gd name="T2" fmla="*/ 251 w 274"/>
                    <a:gd name="T3" fmla="*/ 179 h 210"/>
                    <a:gd name="T4" fmla="*/ 251 w 274"/>
                    <a:gd name="T5" fmla="*/ 96 h 210"/>
                    <a:gd name="T6" fmla="*/ 179 w 274"/>
                    <a:gd name="T7" fmla="*/ 23 h 210"/>
                    <a:gd name="T8" fmla="*/ 95 w 274"/>
                    <a:gd name="T9" fmla="*/ 23 h 210"/>
                    <a:gd name="T10" fmla="*/ 23 w 274"/>
                    <a:gd name="T11" fmla="*/ 96 h 210"/>
                    <a:gd name="T12" fmla="*/ 23 w 274"/>
                    <a:gd name="T13" fmla="*/ 179 h 210"/>
                    <a:gd name="T14" fmla="*/ 53 w 274"/>
                    <a:gd name="T15" fmla="*/ 210 h 210"/>
                    <a:gd name="T16" fmla="*/ 221 w 274"/>
                    <a:gd name="T17" fmla="*/ 210 h 2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74" h="210">
                      <a:moveTo>
                        <a:pt x="221" y="210"/>
                      </a:moveTo>
                      <a:cubicBezTo>
                        <a:pt x="251" y="179"/>
                        <a:pt x="251" y="179"/>
                        <a:pt x="251" y="179"/>
                      </a:cubicBezTo>
                      <a:cubicBezTo>
                        <a:pt x="274" y="156"/>
                        <a:pt x="274" y="119"/>
                        <a:pt x="251" y="96"/>
                      </a:cubicBezTo>
                      <a:cubicBezTo>
                        <a:pt x="179" y="23"/>
                        <a:pt x="179" y="23"/>
                        <a:pt x="179" y="23"/>
                      </a:cubicBezTo>
                      <a:cubicBezTo>
                        <a:pt x="156" y="0"/>
                        <a:pt x="118" y="0"/>
                        <a:pt x="95" y="23"/>
                      </a:cubicBezTo>
                      <a:cubicBezTo>
                        <a:pt x="23" y="96"/>
                        <a:pt x="23" y="96"/>
                        <a:pt x="23" y="96"/>
                      </a:cubicBezTo>
                      <a:cubicBezTo>
                        <a:pt x="0" y="119"/>
                        <a:pt x="0" y="156"/>
                        <a:pt x="23" y="179"/>
                      </a:cubicBezTo>
                      <a:cubicBezTo>
                        <a:pt x="53" y="210"/>
                        <a:pt x="53" y="210"/>
                        <a:pt x="53" y="210"/>
                      </a:cubicBezTo>
                      <a:cubicBezTo>
                        <a:pt x="101" y="168"/>
                        <a:pt x="173" y="168"/>
                        <a:pt x="221" y="21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150" name="Freeform 14">
                  <a:extLst>
                    <a:ext uri="{FF2B5EF4-FFF2-40B4-BE49-F238E27FC236}">
                      <a16:creationId xmlns:a16="http://schemas.microsoft.com/office/drawing/2014/main" id="{D56E29F8-1532-48BD-A7A0-CC3D15199C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32526" y="5688013"/>
                  <a:ext cx="560388" cy="731838"/>
                </a:xfrm>
                <a:custGeom>
                  <a:avLst/>
                  <a:gdLst>
                    <a:gd name="T0" fmla="*/ 114 w 210"/>
                    <a:gd name="T1" fmla="*/ 251 h 274"/>
                    <a:gd name="T2" fmla="*/ 187 w 210"/>
                    <a:gd name="T3" fmla="*/ 179 h 274"/>
                    <a:gd name="T4" fmla="*/ 187 w 210"/>
                    <a:gd name="T5" fmla="*/ 95 h 274"/>
                    <a:gd name="T6" fmla="*/ 114 w 210"/>
                    <a:gd name="T7" fmla="*/ 23 h 274"/>
                    <a:gd name="T8" fmla="*/ 31 w 210"/>
                    <a:gd name="T9" fmla="*/ 23 h 274"/>
                    <a:gd name="T10" fmla="*/ 0 w 210"/>
                    <a:gd name="T11" fmla="*/ 53 h 274"/>
                    <a:gd name="T12" fmla="*/ 0 w 210"/>
                    <a:gd name="T13" fmla="*/ 221 h 274"/>
                    <a:gd name="T14" fmla="*/ 31 w 210"/>
                    <a:gd name="T15" fmla="*/ 251 h 274"/>
                    <a:gd name="T16" fmla="*/ 114 w 210"/>
                    <a:gd name="T17" fmla="*/ 251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10" h="274">
                      <a:moveTo>
                        <a:pt x="114" y="251"/>
                      </a:moveTo>
                      <a:cubicBezTo>
                        <a:pt x="187" y="179"/>
                        <a:pt x="187" y="179"/>
                        <a:pt x="187" y="179"/>
                      </a:cubicBezTo>
                      <a:cubicBezTo>
                        <a:pt x="210" y="156"/>
                        <a:pt x="210" y="118"/>
                        <a:pt x="187" y="95"/>
                      </a:cubicBezTo>
                      <a:cubicBezTo>
                        <a:pt x="114" y="23"/>
                        <a:pt x="114" y="23"/>
                        <a:pt x="114" y="23"/>
                      </a:cubicBezTo>
                      <a:cubicBezTo>
                        <a:pt x="91" y="0"/>
                        <a:pt x="54" y="0"/>
                        <a:pt x="31" y="23"/>
                      </a:cubicBezTo>
                      <a:cubicBezTo>
                        <a:pt x="0" y="53"/>
                        <a:pt x="0" y="53"/>
                        <a:pt x="0" y="53"/>
                      </a:cubicBezTo>
                      <a:cubicBezTo>
                        <a:pt x="42" y="101"/>
                        <a:pt x="42" y="173"/>
                        <a:pt x="0" y="221"/>
                      </a:cubicBezTo>
                      <a:cubicBezTo>
                        <a:pt x="31" y="251"/>
                        <a:pt x="31" y="251"/>
                        <a:pt x="31" y="251"/>
                      </a:cubicBezTo>
                      <a:cubicBezTo>
                        <a:pt x="54" y="274"/>
                        <a:pt x="91" y="274"/>
                        <a:pt x="114" y="25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151" name="Freeform 15">
                  <a:extLst>
                    <a:ext uri="{FF2B5EF4-FFF2-40B4-BE49-F238E27FC236}">
                      <a16:creationId xmlns:a16="http://schemas.microsoft.com/office/drawing/2014/main" id="{59A7C7A8-2FE3-4CEB-81D6-F71DB238A9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157788" y="5688013"/>
                  <a:ext cx="558800" cy="731838"/>
                </a:xfrm>
                <a:custGeom>
                  <a:avLst/>
                  <a:gdLst>
                    <a:gd name="T0" fmla="*/ 209 w 209"/>
                    <a:gd name="T1" fmla="*/ 53 h 274"/>
                    <a:gd name="T2" fmla="*/ 179 w 209"/>
                    <a:gd name="T3" fmla="*/ 23 h 274"/>
                    <a:gd name="T4" fmla="*/ 96 w 209"/>
                    <a:gd name="T5" fmla="*/ 23 h 274"/>
                    <a:gd name="T6" fmla="*/ 23 w 209"/>
                    <a:gd name="T7" fmla="*/ 95 h 274"/>
                    <a:gd name="T8" fmla="*/ 23 w 209"/>
                    <a:gd name="T9" fmla="*/ 179 h 274"/>
                    <a:gd name="T10" fmla="*/ 96 w 209"/>
                    <a:gd name="T11" fmla="*/ 251 h 274"/>
                    <a:gd name="T12" fmla="*/ 179 w 209"/>
                    <a:gd name="T13" fmla="*/ 251 h 274"/>
                    <a:gd name="T14" fmla="*/ 209 w 209"/>
                    <a:gd name="T15" fmla="*/ 221 h 274"/>
                    <a:gd name="T16" fmla="*/ 209 w 209"/>
                    <a:gd name="T17" fmla="*/ 53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09" h="274">
                      <a:moveTo>
                        <a:pt x="209" y="53"/>
                      </a:moveTo>
                      <a:cubicBezTo>
                        <a:pt x="179" y="23"/>
                        <a:pt x="179" y="23"/>
                        <a:pt x="179" y="23"/>
                      </a:cubicBezTo>
                      <a:cubicBezTo>
                        <a:pt x="156" y="0"/>
                        <a:pt x="119" y="0"/>
                        <a:pt x="96" y="23"/>
                      </a:cubicBezTo>
                      <a:cubicBezTo>
                        <a:pt x="23" y="95"/>
                        <a:pt x="23" y="95"/>
                        <a:pt x="23" y="95"/>
                      </a:cubicBezTo>
                      <a:cubicBezTo>
                        <a:pt x="0" y="118"/>
                        <a:pt x="0" y="156"/>
                        <a:pt x="23" y="179"/>
                      </a:cubicBezTo>
                      <a:cubicBezTo>
                        <a:pt x="96" y="251"/>
                        <a:pt x="96" y="251"/>
                        <a:pt x="96" y="251"/>
                      </a:cubicBezTo>
                      <a:cubicBezTo>
                        <a:pt x="119" y="274"/>
                        <a:pt x="156" y="274"/>
                        <a:pt x="179" y="251"/>
                      </a:cubicBezTo>
                      <a:cubicBezTo>
                        <a:pt x="209" y="221"/>
                        <a:pt x="209" y="221"/>
                        <a:pt x="209" y="221"/>
                      </a:cubicBezTo>
                      <a:cubicBezTo>
                        <a:pt x="168" y="173"/>
                        <a:pt x="168" y="101"/>
                        <a:pt x="209" y="53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152" name="Freeform 16">
                  <a:extLst>
                    <a:ext uri="{FF2B5EF4-FFF2-40B4-BE49-F238E27FC236}">
                      <a16:creationId xmlns:a16="http://schemas.microsoft.com/office/drawing/2014/main" id="{3208BE0B-D3A7-47C1-AA71-CB3D7D9D79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610226" y="6313488"/>
                  <a:ext cx="731838" cy="557213"/>
                </a:xfrm>
                <a:custGeom>
                  <a:avLst/>
                  <a:gdLst>
                    <a:gd name="T0" fmla="*/ 53 w 274"/>
                    <a:gd name="T1" fmla="*/ 0 h 209"/>
                    <a:gd name="T2" fmla="*/ 23 w 274"/>
                    <a:gd name="T3" fmla="*/ 30 h 209"/>
                    <a:gd name="T4" fmla="*/ 23 w 274"/>
                    <a:gd name="T5" fmla="*/ 113 h 209"/>
                    <a:gd name="T6" fmla="*/ 95 w 274"/>
                    <a:gd name="T7" fmla="*/ 186 h 209"/>
                    <a:gd name="T8" fmla="*/ 179 w 274"/>
                    <a:gd name="T9" fmla="*/ 186 h 209"/>
                    <a:gd name="T10" fmla="*/ 251 w 274"/>
                    <a:gd name="T11" fmla="*/ 113 h 209"/>
                    <a:gd name="T12" fmla="*/ 251 w 274"/>
                    <a:gd name="T13" fmla="*/ 30 h 209"/>
                    <a:gd name="T14" fmla="*/ 221 w 274"/>
                    <a:gd name="T15" fmla="*/ 0 h 209"/>
                    <a:gd name="T16" fmla="*/ 53 w 274"/>
                    <a:gd name="T17" fmla="*/ 0 h 2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74" h="209">
                      <a:moveTo>
                        <a:pt x="53" y="0"/>
                      </a:moveTo>
                      <a:cubicBezTo>
                        <a:pt x="23" y="30"/>
                        <a:pt x="23" y="30"/>
                        <a:pt x="23" y="30"/>
                      </a:cubicBezTo>
                      <a:cubicBezTo>
                        <a:pt x="0" y="53"/>
                        <a:pt x="0" y="90"/>
                        <a:pt x="23" y="113"/>
                      </a:cubicBezTo>
                      <a:cubicBezTo>
                        <a:pt x="95" y="186"/>
                        <a:pt x="95" y="186"/>
                        <a:pt x="95" y="186"/>
                      </a:cubicBezTo>
                      <a:cubicBezTo>
                        <a:pt x="118" y="209"/>
                        <a:pt x="156" y="209"/>
                        <a:pt x="179" y="186"/>
                      </a:cubicBezTo>
                      <a:cubicBezTo>
                        <a:pt x="251" y="113"/>
                        <a:pt x="251" y="113"/>
                        <a:pt x="251" y="113"/>
                      </a:cubicBezTo>
                      <a:cubicBezTo>
                        <a:pt x="274" y="90"/>
                        <a:pt x="274" y="53"/>
                        <a:pt x="251" y="30"/>
                      </a:cubicBezTo>
                      <a:cubicBezTo>
                        <a:pt x="221" y="0"/>
                        <a:pt x="221" y="0"/>
                        <a:pt x="221" y="0"/>
                      </a:cubicBezTo>
                      <a:cubicBezTo>
                        <a:pt x="173" y="41"/>
                        <a:pt x="101" y="41"/>
                        <a:pt x="53" y="0"/>
                      </a:cubicBez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</p:grpSp>
        </p:grpSp>
        <p:grpSp>
          <p:nvGrpSpPr>
            <p:cNvPr id="153" name="그룹 152">
              <a:extLst>
                <a:ext uri="{FF2B5EF4-FFF2-40B4-BE49-F238E27FC236}">
                  <a16:creationId xmlns:a16="http://schemas.microsoft.com/office/drawing/2014/main" id="{0FF8D0BD-A1E4-4FD9-A881-CB081A6E397C}"/>
                </a:ext>
              </a:extLst>
            </p:cNvPr>
            <p:cNvGrpSpPr/>
            <p:nvPr/>
          </p:nvGrpSpPr>
          <p:grpSpPr>
            <a:xfrm>
              <a:off x="22274220" y="29487723"/>
              <a:ext cx="3601266" cy="3596762"/>
              <a:chOff x="4065904" y="3845523"/>
              <a:chExt cx="2297955" cy="2295082"/>
            </a:xfrm>
          </p:grpSpPr>
          <p:sp>
            <p:nvSpPr>
              <p:cNvPr id="154" name="자유형: 도형 153">
                <a:extLst>
                  <a:ext uri="{FF2B5EF4-FFF2-40B4-BE49-F238E27FC236}">
                    <a16:creationId xmlns:a16="http://schemas.microsoft.com/office/drawing/2014/main" id="{8421E28B-0FE5-45C3-B337-7746F864DB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0734" y="3845523"/>
                <a:ext cx="1123125" cy="1121689"/>
              </a:xfrm>
              <a:custGeom>
                <a:avLst/>
                <a:gdLst>
                  <a:gd name="connsiteX0" fmla="*/ 0 w 1241425"/>
                  <a:gd name="connsiteY0" fmla="*/ 0 h 1239838"/>
                  <a:gd name="connsiteX1" fmla="*/ 1241425 w 1241425"/>
                  <a:gd name="connsiteY1" fmla="*/ 1239838 h 1239838"/>
                  <a:gd name="connsiteX2" fmla="*/ 856214 w 1241425"/>
                  <a:gd name="connsiteY2" fmla="*/ 1239838 h 1239838"/>
                  <a:gd name="connsiteX3" fmla="*/ 827963 w 1241425"/>
                  <a:gd name="connsiteY3" fmla="*/ 1239838 h 1239838"/>
                  <a:gd name="connsiteX4" fmla="*/ 791632 w 1241425"/>
                  <a:gd name="connsiteY4" fmla="*/ 1239838 h 1239838"/>
                  <a:gd name="connsiteX5" fmla="*/ 575113 w 1241425"/>
                  <a:gd name="connsiteY5" fmla="*/ 1239838 h 1239838"/>
                  <a:gd name="connsiteX6" fmla="*/ 0 w 1241425"/>
                  <a:gd name="connsiteY6" fmla="*/ 1239838 h 1239838"/>
                  <a:gd name="connsiteX7" fmla="*/ 0 w 1241425"/>
                  <a:gd name="connsiteY7" fmla="*/ 663602 h 1239838"/>
                  <a:gd name="connsiteX8" fmla="*/ 0 w 1241425"/>
                  <a:gd name="connsiteY8" fmla="*/ 355941 h 1239838"/>
                  <a:gd name="connsiteX9" fmla="*/ 0 w 1241425"/>
                  <a:gd name="connsiteY9" fmla="*/ 340359 h 1239838"/>
                  <a:gd name="connsiteX10" fmla="*/ 0 w 1241425"/>
                  <a:gd name="connsiteY10" fmla="*/ 279957 h 1239838"/>
                  <a:gd name="connsiteX11" fmla="*/ 0 w 1241425"/>
                  <a:gd name="connsiteY11" fmla="*/ 0 h 1239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41425" h="1239838">
                    <a:moveTo>
                      <a:pt x="0" y="0"/>
                    </a:moveTo>
                    <a:cubicBezTo>
                      <a:pt x="679341" y="14871"/>
                      <a:pt x="1226536" y="561366"/>
                      <a:pt x="1241425" y="1239838"/>
                    </a:cubicBezTo>
                    <a:cubicBezTo>
                      <a:pt x="1074847" y="1239838"/>
                      <a:pt x="949914" y="1239838"/>
                      <a:pt x="856214" y="1239838"/>
                    </a:cubicBezTo>
                    <a:lnTo>
                      <a:pt x="827963" y="1239838"/>
                    </a:lnTo>
                    <a:lnTo>
                      <a:pt x="791632" y="1239838"/>
                    </a:lnTo>
                    <a:cubicBezTo>
                      <a:pt x="575113" y="1239838"/>
                      <a:pt x="575113" y="1239838"/>
                      <a:pt x="575113" y="1239838"/>
                    </a:cubicBezTo>
                    <a:lnTo>
                      <a:pt x="0" y="1239838"/>
                    </a:lnTo>
                    <a:lnTo>
                      <a:pt x="0" y="663602"/>
                    </a:lnTo>
                    <a:cubicBezTo>
                      <a:pt x="0" y="539176"/>
                      <a:pt x="0" y="438081"/>
                      <a:pt x="0" y="355941"/>
                    </a:cubicBezTo>
                    <a:lnTo>
                      <a:pt x="0" y="340359"/>
                    </a:lnTo>
                    <a:lnTo>
                      <a:pt x="0" y="279957"/>
                    </a:ln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155" name="Freeform 531">
                <a:extLst>
                  <a:ext uri="{FF2B5EF4-FFF2-40B4-BE49-F238E27FC236}">
                    <a16:creationId xmlns:a16="http://schemas.microsoft.com/office/drawing/2014/main" id="{C84CA3A6-8258-4402-BB7A-9468C22749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5904" y="3845523"/>
                <a:ext cx="1123125" cy="1121689"/>
              </a:xfrm>
              <a:custGeom>
                <a:avLst/>
                <a:gdLst>
                  <a:gd name="T0" fmla="*/ 667 w 667"/>
                  <a:gd name="T1" fmla="*/ 0 h 667"/>
                  <a:gd name="T2" fmla="*/ 667 w 667"/>
                  <a:gd name="T3" fmla="*/ 667 h 667"/>
                  <a:gd name="T4" fmla="*/ 0 w 667"/>
                  <a:gd name="T5" fmla="*/ 667 h 667"/>
                  <a:gd name="T6" fmla="*/ 667 w 667"/>
                  <a:gd name="T7" fmla="*/ 0 h 6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7" h="667">
                    <a:moveTo>
                      <a:pt x="667" y="0"/>
                    </a:moveTo>
                    <a:cubicBezTo>
                      <a:pt x="667" y="667"/>
                      <a:pt x="667" y="667"/>
                      <a:pt x="667" y="667"/>
                    </a:cubicBezTo>
                    <a:cubicBezTo>
                      <a:pt x="0" y="667"/>
                      <a:pt x="0" y="667"/>
                      <a:pt x="0" y="667"/>
                    </a:cubicBezTo>
                    <a:cubicBezTo>
                      <a:pt x="8" y="302"/>
                      <a:pt x="302" y="8"/>
                      <a:pt x="667" y="0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56" name="Freeform 532">
                <a:extLst>
                  <a:ext uri="{FF2B5EF4-FFF2-40B4-BE49-F238E27FC236}">
                    <a16:creationId xmlns:a16="http://schemas.microsoft.com/office/drawing/2014/main" id="{2108636F-7957-4912-A5B9-AEAC8303C2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5904" y="5018916"/>
                <a:ext cx="1123125" cy="1121689"/>
              </a:xfrm>
              <a:custGeom>
                <a:avLst/>
                <a:gdLst>
                  <a:gd name="T0" fmla="*/ 667 w 667"/>
                  <a:gd name="T1" fmla="*/ 0 h 666"/>
                  <a:gd name="T2" fmla="*/ 667 w 667"/>
                  <a:gd name="T3" fmla="*/ 666 h 666"/>
                  <a:gd name="T4" fmla="*/ 0 w 667"/>
                  <a:gd name="T5" fmla="*/ 0 h 666"/>
                  <a:gd name="T6" fmla="*/ 667 w 667"/>
                  <a:gd name="T7" fmla="*/ 0 h 6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7" h="666">
                    <a:moveTo>
                      <a:pt x="667" y="0"/>
                    </a:moveTo>
                    <a:cubicBezTo>
                      <a:pt x="667" y="666"/>
                      <a:pt x="667" y="666"/>
                      <a:pt x="667" y="666"/>
                    </a:cubicBezTo>
                    <a:cubicBezTo>
                      <a:pt x="302" y="658"/>
                      <a:pt x="8" y="364"/>
                      <a:pt x="0" y="0"/>
                    </a:cubicBezTo>
                    <a:cubicBezTo>
                      <a:pt x="667" y="0"/>
                      <a:pt x="667" y="0"/>
                      <a:pt x="667" y="0"/>
                    </a:cubicBezTo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57" name="Freeform 533">
                <a:extLst>
                  <a:ext uri="{FF2B5EF4-FFF2-40B4-BE49-F238E27FC236}">
                    <a16:creationId xmlns:a16="http://schemas.microsoft.com/office/drawing/2014/main" id="{CBB5ACEB-69E1-43B0-B29F-95665A4C0C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0734" y="5018916"/>
                <a:ext cx="1123125" cy="1121689"/>
              </a:xfrm>
              <a:custGeom>
                <a:avLst/>
                <a:gdLst>
                  <a:gd name="T0" fmla="*/ 667 w 667"/>
                  <a:gd name="T1" fmla="*/ 0 h 666"/>
                  <a:gd name="T2" fmla="*/ 0 w 667"/>
                  <a:gd name="T3" fmla="*/ 666 h 666"/>
                  <a:gd name="T4" fmla="*/ 0 w 667"/>
                  <a:gd name="T5" fmla="*/ 0 h 666"/>
                  <a:gd name="T6" fmla="*/ 667 w 667"/>
                  <a:gd name="T7" fmla="*/ 0 h 6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7" h="666">
                    <a:moveTo>
                      <a:pt x="667" y="0"/>
                    </a:moveTo>
                    <a:cubicBezTo>
                      <a:pt x="659" y="364"/>
                      <a:pt x="365" y="658"/>
                      <a:pt x="0" y="6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67" y="0"/>
                      <a:pt x="667" y="0"/>
                      <a:pt x="667" y="0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158" name="그룹 157">
              <a:extLst>
                <a:ext uri="{FF2B5EF4-FFF2-40B4-BE49-F238E27FC236}">
                  <a16:creationId xmlns:a16="http://schemas.microsoft.com/office/drawing/2014/main" id="{9E9B342D-9BD0-43F9-BCBA-29EE05025569}"/>
                </a:ext>
              </a:extLst>
            </p:cNvPr>
            <p:cNvGrpSpPr/>
            <p:nvPr/>
          </p:nvGrpSpPr>
          <p:grpSpPr>
            <a:xfrm>
              <a:off x="26505763" y="25245117"/>
              <a:ext cx="3732470" cy="3226440"/>
              <a:chOff x="7475612" y="3253385"/>
              <a:chExt cx="1370013" cy="1184275"/>
            </a:xfrm>
          </p:grpSpPr>
          <p:sp>
            <p:nvSpPr>
              <p:cNvPr id="159" name="Freeform 925">
                <a:extLst>
                  <a:ext uri="{FF2B5EF4-FFF2-40B4-BE49-F238E27FC236}">
                    <a16:creationId xmlns:a16="http://schemas.microsoft.com/office/drawing/2014/main" id="{4FD8B1CF-541D-49C4-A4F3-B4EF827693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75612" y="4142385"/>
                <a:ext cx="1370013" cy="295275"/>
              </a:xfrm>
              <a:custGeom>
                <a:avLst/>
                <a:gdLst>
                  <a:gd name="T0" fmla="*/ 0 w 863"/>
                  <a:gd name="T1" fmla="*/ 186 h 186"/>
                  <a:gd name="T2" fmla="*/ 432 w 863"/>
                  <a:gd name="T3" fmla="*/ 186 h 186"/>
                  <a:gd name="T4" fmla="*/ 863 w 863"/>
                  <a:gd name="T5" fmla="*/ 186 h 186"/>
                  <a:gd name="T6" fmla="*/ 755 w 863"/>
                  <a:gd name="T7" fmla="*/ 0 h 186"/>
                  <a:gd name="T8" fmla="*/ 108 w 863"/>
                  <a:gd name="T9" fmla="*/ 0 h 186"/>
                  <a:gd name="T10" fmla="*/ 0 w 863"/>
                  <a:gd name="T11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63" h="186">
                    <a:moveTo>
                      <a:pt x="0" y="186"/>
                    </a:moveTo>
                    <a:lnTo>
                      <a:pt x="432" y="186"/>
                    </a:lnTo>
                    <a:lnTo>
                      <a:pt x="863" y="186"/>
                    </a:lnTo>
                    <a:lnTo>
                      <a:pt x="755" y="0"/>
                    </a:lnTo>
                    <a:lnTo>
                      <a:pt x="108" y="0"/>
                    </a:lnTo>
                    <a:lnTo>
                      <a:pt x="0" y="186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60" name="Freeform 926">
                <a:extLst>
                  <a:ext uri="{FF2B5EF4-FFF2-40B4-BE49-F238E27FC236}">
                    <a16:creationId xmlns:a16="http://schemas.microsoft.com/office/drawing/2014/main" id="{716D7EAD-53E5-47F3-ABA2-E8D47E5F4A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47062" y="3847110"/>
                <a:ext cx="1027113" cy="295275"/>
              </a:xfrm>
              <a:custGeom>
                <a:avLst/>
                <a:gdLst>
                  <a:gd name="T0" fmla="*/ 0 w 647"/>
                  <a:gd name="T1" fmla="*/ 186 h 186"/>
                  <a:gd name="T2" fmla="*/ 647 w 647"/>
                  <a:gd name="T3" fmla="*/ 186 h 186"/>
                  <a:gd name="T4" fmla="*/ 539 w 647"/>
                  <a:gd name="T5" fmla="*/ 0 h 186"/>
                  <a:gd name="T6" fmla="*/ 108 w 647"/>
                  <a:gd name="T7" fmla="*/ 0 h 186"/>
                  <a:gd name="T8" fmla="*/ 0 w 647"/>
                  <a:gd name="T9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7" h="186">
                    <a:moveTo>
                      <a:pt x="0" y="186"/>
                    </a:moveTo>
                    <a:lnTo>
                      <a:pt x="647" y="186"/>
                    </a:lnTo>
                    <a:lnTo>
                      <a:pt x="539" y="0"/>
                    </a:lnTo>
                    <a:lnTo>
                      <a:pt x="108" y="0"/>
                    </a:lnTo>
                    <a:lnTo>
                      <a:pt x="0" y="186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61" name="Freeform 927">
                <a:extLst>
                  <a:ext uri="{FF2B5EF4-FFF2-40B4-BE49-F238E27FC236}">
                    <a16:creationId xmlns:a16="http://schemas.microsoft.com/office/drawing/2014/main" id="{BB0BB8BC-DCD3-4A66-B655-4B7FA02E6A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18512" y="3548660"/>
                <a:ext cx="684213" cy="298450"/>
              </a:xfrm>
              <a:custGeom>
                <a:avLst/>
                <a:gdLst>
                  <a:gd name="T0" fmla="*/ 0 w 431"/>
                  <a:gd name="T1" fmla="*/ 187 h 188"/>
                  <a:gd name="T2" fmla="*/ 0 w 431"/>
                  <a:gd name="T3" fmla="*/ 188 h 188"/>
                  <a:gd name="T4" fmla="*/ 431 w 431"/>
                  <a:gd name="T5" fmla="*/ 188 h 188"/>
                  <a:gd name="T6" fmla="*/ 431 w 431"/>
                  <a:gd name="T7" fmla="*/ 187 h 188"/>
                  <a:gd name="T8" fmla="*/ 324 w 431"/>
                  <a:gd name="T9" fmla="*/ 0 h 188"/>
                  <a:gd name="T10" fmla="*/ 108 w 431"/>
                  <a:gd name="T11" fmla="*/ 0 h 188"/>
                  <a:gd name="T12" fmla="*/ 0 w 431"/>
                  <a:gd name="T13" fmla="*/ 187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1" h="188">
                    <a:moveTo>
                      <a:pt x="0" y="187"/>
                    </a:moveTo>
                    <a:lnTo>
                      <a:pt x="0" y="188"/>
                    </a:lnTo>
                    <a:lnTo>
                      <a:pt x="431" y="188"/>
                    </a:lnTo>
                    <a:lnTo>
                      <a:pt x="431" y="187"/>
                    </a:lnTo>
                    <a:lnTo>
                      <a:pt x="324" y="0"/>
                    </a:lnTo>
                    <a:lnTo>
                      <a:pt x="108" y="0"/>
                    </a:lnTo>
                    <a:lnTo>
                      <a:pt x="0" y="187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62" name="Freeform 928">
                <a:extLst>
                  <a:ext uri="{FF2B5EF4-FFF2-40B4-BE49-F238E27FC236}">
                    <a16:creationId xmlns:a16="http://schemas.microsoft.com/office/drawing/2014/main" id="{F3BDE61D-ABD0-4569-B7D2-5A2626E7B2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89962" y="3253385"/>
                <a:ext cx="342900" cy="295275"/>
              </a:xfrm>
              <a:custGeom>
                <a:avLst/>
                <a:gdLst>
                  <a:gd name="T0" fmla="*/ 216 w 216"/>
                  <a:gd name="T1" fmla="*/ 186 h 186"/>
                  <a:gd name="T2" fmla="*/ 108 w 216"/>
                  <a:gd name="T3" fmla="*/ 0 h 186"/>
                  <a:gd name="T4" fmla="*/ 0 w 216"/>
                  <a:gd name="T5" fmla="*/ 186 h 186"/>
                  <a:gd name="T6" fmla="*/ 216 w 216"/>
                  <a:gd name="T7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" h="186">
                    <a:moveTo>
                      <a:pt x="216" y="186"/>
                    </a:moveTo>
                    <a:lnTo>
                      <a:pt x="108" y="0"/>
                    </a:lnTo>
                    <a:lnTo>
                      <a:pt x="0" y="186"/>
                    </a:lnTo>
                    <a:lnTo>
                      <a:pt x="216" y="18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163" name="그룹 162">
              <a:extLst>
                <a:ext uri="{FF2B5EF4-FFF2-40B4-BE49-F238E27FC236}">
                  <a16:creationId xmlns:a16="http://schemas.microsoft.com/office/drawing/2014/main" id="{ED47AEA2-A50F-448D-9547-9672240E56DD}"/>
                </a:ext>
              </a:extLst>
            </p:cNvPr>
            <p:cNvGrpSpPr/>
            <p:nvPr/>
          </p:nvGrpSpPr>
          <p:grpSpPr>
            <a:xfrm>
              <a:off x="26633785" y="29524552"/>
              <a:ext cx="3476426" cy="3485148"/>
              <a:chOff x="6486525" y="4027488"/>
              <a:chExt cx="1898650" cy="1903413"/>
            </a:xfrm>
          </p:grpSpPr>
          <p:sp>
            <p:nvSpPr>
              <p:cNvPr id="164" name="Rectangle 961">
                <a:extLst>
                  <a:ext uri="{FF2B5EF4-FFF2-40B4-BE49-F238E27FC236}">
                    <a16:creationId xmlns:a16="http://schemas.microsoft.com/office/drawing/2014/main" id="{21C8F77A-BA41-4FC4-B4D2-BD5CC2C891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86525" y="4989513"/>
                <a:ext cx="942975" cy="941388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65" name="Rectangle 962">
                <a:extLst>
                  <a:ext uri="{FF2B5EF4-FFF2-40B4-BE49-F238E27FC236}">
                    <a16:creationId xmlns:a16="http://schemas.microsoft.com/office/drawing/2014/main" id="{1E3C0902-C68C-4A15-8180-FCFD39E195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43788" y="4989513"/>
                <a:ext cx="941387" cy="941388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66" name="Rectangle 963">
                <a:extLst>
                  <a:ext uri="{FF2B5EF4-FFF2-40B4-BE49-F238E27FC236}">
                    <a16:creationId xmlns:a16="http://schemas.microsoft.com/office/drawing/2014/main" id="{3791719E-329E-4E0D-8484-5DBF22484A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54888" y="5618163"/>
                <a:ext cx="141287" cy="217488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67" name="Freeform 964">
                <a:extLst>
                  <a:ext uri="{FF2B5EF4-FFF2-40B4-BE49-F238E27FC236}">
                    <a16:creationId xmlns:a16="http://schemas.microsoft.com/office/drawing/2014/main" id="{9A2E6FF8-AFAB-4126-BC3C-B7EBCBBE52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8200" y="5522913"/>
                <a:ext cx="239712" cy="407988"/>
              </a:xfrm>
              <a:custGeom>
                <a:avLst/>
                <a:gdLst>
                  <a:gd name="T0" fmla="*/ 151 w 151"/>
                  <a:gd name="T1" fmla="*/ 128 h 257"/>
                  <a:gd name="T2" fmla="*/ 151 w 151"/>
                  <a:gd name="T3" fmla="*/ 257 h 257"/>
                  <a:gd name="T4" fmla="*/ 75 w 151"/>
                  <a:gd name="T5" fmla="*/ 193 h 257"/>
                  <a:gd name="T6" fmla="*/ 0 w 151"/>
                  <a:gd name="T7" fmla="*/ 129 h 257"/>
                  <a:gd name="T8" fmla="*/ 75 w 151"/>
                  <a:gd name="T9" fmla="*/ 64 h 257"/>
                  <a:gd name="T10" fmla="*/ 151 w 151"/>
                  <a:gd name="T11" fmla="*/ 0 h 257"/>
                  <a:gd name="T12" fmla="*/ 151 w 151"/>
                  <a:gd name="T13" fmla="*/ 128 h 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1" h="257">
                    <a:moveTo>
                      <a:pt x="151" y="128"/>
                    </a:moveTo>
                    <a:lnTo>
                      <a:pt x="151" y="257"/>
                    </a:lnTo>
                    <a:lnTo>
                      <a:pt x="75" y="193"/>
                    </a:lnTo>
                    <a:lnTo>
                      <a:pt x="0" y="129"/>
                    </a:lnTo>
                    <a:lnTo>
                      <a:pt x="75" y="64"/>
                    </a:lnTo>
                    <a:lnTo>
                      <a:pt x="151" y="0"/>
                    </a:lnTo>
                    <a:lnTo>
                      <a:pt x="151" y="128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68" name="Rectangle 965">
                <a:extLst>
                  <a:ext uri="{FF2B5EF4-FFF2-40B4-BE49-F238E27FC236}">
                    <a16:creationId xmlns:a16="http://schemas.microsoft.com/office/drawing/2014/main" id="{DD0D5B0C-D548-4C9D-98D3-3962EA9766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43788" y="4027488"/>
                <a:ext cx="941387" cy="94297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69" name="Rectangle 966">
                <a:extLst>
                  <a:ext uri="{FF2B5EF4-FFF2-40B4-BE49-F238E27FC236}">
                    <a16:creationId xmlns:a16="http://schemas.microsoft.com/office/drawing/2014/main" id="{39D3C169-B002-4BA6-B73C-C771510E59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72438" y="4916488"/>
                <a:ext cx="217487" cy="14128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70" name="Freeform 967">
                <a:extLst>
                  <a:ext uri="{FF2B5EF4-FFF2-40B4-BE49-F238E27FC236}">
                    <a16:creationId xmlns:a16="http://schemas.microsoft.com/office/drawing/2014/main" id="{C2D1214B-96F2-4B4B-A72C-12E84BEEDF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77188" y="4984751"/>
                <a:ext cx="407987" cy="241300"/>
              </a:xfrm>
              <a:custGeom>
                <a:avLst/>
                <a:gdLst>
                  <a:gd name="T0" fmla="*/ 129 w 257"/>
                  <a:gd name="T1" fmla="*/ 0 h 152"/>
                  <a:gd name="T2" fmla="*/ 257 w 257"/>
                  <a:gd name="T3" fmla="*/ 0 h 152"/>
                  <a:gd name="T4" fmla="*/ 193 w 257"/>
                  <a:gd name="T5" fmla="*/ 76 h 152"/>
                  <a:gd name="T6" fmla="*/ 129 w 257"/>
                  <a:gd name="T7" fmla="*/ 152 h 152"/>
                  <a:gd name="T8" fmla="*/ 65 w 257"/>
                  <a:gd name="T9" fmla="*/ 77 h 152"/>
                  <a:gd name="T10" fmla="*/ 0 w 257"/>
                  <a:gd name="T11" fmla="*/ 1 h 152"/>
                  <a:gd name="T12" fmla="*/ 129 w 257"/>
                  <a:gd name="T13" fmla="*/ 0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7" h="152">
                    <a:moveTo>
                      <a:pt x="129" y="0"/>
                    </a:moveTo>
                    <a:lnTo>
                      <a:pt x="257" y="0"/>
                    </a:lnTo>
                    <a:lnTo>
                      <a:pt x="193" y="76"/>
                    </a:lnTo>
                    <a:lnTo>
                      <a:pt x="129" y="152"/>
                    </a:lnTo>
                    <a:lnTo>
                      <a:pt x="65" y="77"/>
                    </a:lnTo>
                    <a:lnTo>
                      <a:pt x="0" y="1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71" name="Rectangle 968">
                <a:extLst>
                  <a:ext uri="{FF2B5EF4-FFF2-40B4-BE49-F238E27FC236}">
                    <a16:creationId xmlns:a16="http://schemas.microsoft.com/office/drawing/2014/main" id="{C4645E5C-3BC1-4E47-8481-2432550348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86525" y="4027488"/>
                <a:ext cx="942975" cy="94297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72" name="Rectangle 969">
                <a:extLst>
                  <a:ext uri="{FF2B5EF4-FFF2-40B4-BE49-F238E27FC236}">
                    <a16:creationId xmlns:a16="http://schemas.microsoft.com/office/drawing/2014/main" id="{E5FCD15F-C86B-4463-8D7C-7989936BFB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75525" y="4124326"/>
                <a:ext cx="141287" cy="2159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73" name="Freeform 970">
                <a:extLst>
                  <a:ext uri="{FF2B5EF4-FFF2-40B4-BE49-F238E27FC236}">
                    <a16:creationId xmlns:a16="http://schemas.microsoft.com/office/drawing/2014/main" id="{944A9E37-E92B-42CB-A43B-E9E7975CAD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43788" y="4027488"/>
                <a:ext cx="241300" cy="407988"/>
              </a:xfrm>
              <a:custGeom>
                <a:avLst/>
                <a:gdLst>
                  <a:gd name="T0" fmla="*/ 0 w 152"/>
                  <a:gd name="T1" fmla="*/ 129 h 257"/>
                  <a:gd name="T2" fmla="*/ 0 w 152"/>
                  <a:gd name="T3" fmla="*/ 0 h 257"/>
                  <a:gd name="T4" fmla="*/ 76 w 152"/>
                  <a:gd name="T5" fmla="*/ 64 h 257"/>
                  <a:gd name="T6" fmla="*/ 152 w 152"/>
                  <a:gd name="T7" fmla="*/ 128 h 257"/>
                  <a:gd name="T8" fmla="*/ 77 w 152"/>
                  <a:gd name="T9" fmla="*/ 193 h 257"/>
                  <a:gd name="T10" fmla="*/ 1 w 152"/>
                  <a:gd name="T11" fmla="*/ 257 h 257"/>
                  <a:gd name="T12" fmla="*/ 0 w 152"/>
                  <a:gd name="T13" fmla="*/ 129 h 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2" h="257">
                    <a:moveTo>
                      <a:pt x="0" y="129"/>
                    </a:moveTo>
                    <a:lnTo>
                      <a:pt x="0" y="0"/>
                    </a:lnTo>
                    <a:lnTo>
                      <a:pt x="76" y="64"/>
                    </a:lnTo>
                    <a:lnTo>
                      <a:pt x="152" y="128"/>
                    </a:lnTo>
                    <a:lnTo>
                      <a:pt x="77" y="193"/>
                    </a:lnTo>
                    <a:lnTo>
                      <a:pt x="1" y="257"/>
                    </a:lnTo>
                    <a:lnTo>
                      <a:pt x="0" y="129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74" name="Rectangle 971">
                <a:extLst>
                  <a:ext uri="{FF2B5EF4-FFF2-40B4-BE49-F238E27FC236}">
                    <a16:creationId xmlns:a16="http://schemas.microsoft.com/office/drawing/2014/main" id="{45906A78-B53C-4548-9784-45D01EDBBE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83363" y="4900613"/>
                <a:ext cx="215900" cy="141288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75" name="Freeform 972">
                <a:extLst>
                  <a:ext uri="{FF2B5EF4-FFF2-40B4-BE49-F238E27FC236}">
                    <a16:creationId xmlns:a16="http://schemas.microsoft.com/office/drawing/2014/main" id="{718C4668-9EED-4E59-B04D-C9D7A74A1B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6525" y="4732338"/>
                <a:ext cx="407987" cy="241300"/>
              </a:xfrm>
              <a:custGeom>
                <a:avLst/>
                <a:gdLst>
                  <a:gd name="T0" fmla="*/ 129 w 257"/>
                  <a:gd name="T1" fmla="*/ 152 h 152"/>
                  <a:gd name="T2" fmla="*/ 0 w 257"/>
                  <a:gd name="T3" fmla="*/ 152 h 152"/>
                  <a:gd name="T4" fmla="*/ 64 w 257"/>
                  <a:gd name="T5" fmla="*/ 76 h 152"/>
                  <a:gd name="T6" fmla="*/ 128 w 257"/>
                  <a:gd name="T7" fmla="*/ 0 h 152"/>
                  <a:gd name="T8" fmla="*/ 193 w 257"/>
                  <a:gd name="T9" fmla="*/ 75 h 152"/>
                  <a:gd name="T10" fmla="*/ 257 w 257"/>
                  <a:gd name="T11" fmla="*/ 151 h 152"/>
                  <a:gd name="T12" fmla="*/ 129 w 257"/>
                  <a:gd name="T13" fmla="*/ 152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7" h="152">
                    <a:moveTo>
                      <a:pt x="129" y="152"/>
                    </a:moveTo>
                    <a:lnTo>
                      <a:pt x="0" y="152"/>
                    </a:lnTo>
                    <a:lnTo>
                      <a:pt x="64" y="76"/>
                    </a:lnTo>
                    <a:lnTo>
                      <a:pt x="128" y="0"/>
                    </a:lnTo>
                    <a:lnTo>
                      <a:pt x="193" y="75"/>
                    </a:lnTo>
                    <a:lnTo>
                      <a:pt x="257" y="151"/>
                    </a:lnTo>
                    <a:lnTo>
                      <a:pt x="129" y="152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sp>
        <p:nvSpPr>
          <p:cNvPr id="179" name="오른쪽 화살표 2099">
            <a:extLst>
              <a:ext uri="{FF2B5EF4-FFF2-40B4-BE49-F238E27FC236}">
                <a16:creationId xmlns:a16="http://schemas.microsoft.com/office/drawing/2014/main" id="{CA2843F7-DCED-40DF-91B4-9B18B5E688E4}"/>
              </a:ext>
            </a:extLst>
          </p:cNvPr>
          <p:cNvSpPr/>
          <p:nvPr/>
        </p:nvSpPr>
        <p:spPr>
          <a:xfrm>
            <a:off x="17461797" y="34050417"/>
            <a:ext cx="2965631" cy="1539722"/>
          </a:xfrm>
          <a:prstGeom prst="rightArrow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80" name="오른쪽 화살표 107">
            <a:extLst>
              <a:ext uri="{FF2B5EF4-FFF2-40B4-BE49-F238E27FC236}">
                <a16:creationId xmlns:a16="http://schemas.microsoft.com/office/drawing/2014/main" id="{DEE6797C-0B96-4418-9A4D-A8CDE76A44CA}"/>
              </a:ext>
            </a:extLst>
          </p:cNvPr>
          <p:cNvSpPr/>
          <p:nvPr/>
        </p:nvSpPr>
        <p:spPr>
          <a:xfrm>
            <a:off x="17461797" y="38406720"/>
            <a:ext cx="2965631" cy="1539722"/>
          </a:xfrm>
          <a:prstGeom prst="rightArrow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81" name="오른쪽 화살표 108">
            <a:extLst>
              <a:ext uri="{FF2B5EF4-FFF2-40B4-BE49-F238E27FC236}">
                <a16:creationId xmlns:a16="http://schemas.microsoft.com/office/drawing/2014/main" id="{C4790DC1-9B84-4C63-9EBF-F349041E5A2E}"/>
              </a:ext>
            </a:extLst>
          </p:cNvPr>
          <p:cNvSpPr/>
          <p:nvPr/>
        </p:nvSpPr>
        <p:spPr>
          <a:xfrm flipH="1">
            <a:off x="17461797" y="36192981"/>
            <a:ext cx="2965631" cy="1539722"/>
          </a:xfrm>
          <a:prstGeom prst="rightArrow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grpSp>
        <p:nvGrpSpPr>
          <p:cNvPr id="182" name="그룹 181">
            <a:extLst>
              <a:ext uri="{FF2B5EF4-FFF2-40B4-BE49-F238E27FC236}">
                <a16:creationId xmlns:a16="http://schemas.microsoft.com/office/drawing/2014/main" id="{956BC82E-2A1E-436B-8564-2411BD78082A}"/>
              </a:ext>
            </a:extLst>
          </p:cNvPr>
          <p:cNvGrpSpPr/>
          <p:nvPr/>
        </p:nvGrpSpPr>
        <p:grpSpPr>
          <a:xfrm>
            <a:off x="21206288" y="34050417"/>
            <a:ext cx="930075" cy="1259389"/>
            <a:chOff x="7500293" y="1538211"/>
            <a:chExt cx="410220" cy="307648"/>
          </a:xfrm>
        </p:grpSpPr>
        <p:sp>
          <p:nvSpPr>
            <p:cNvPr id="193" name="갈매기형 수장 2100">
              <a:extLst>
                <a:ext uri="{FF2B5EF4-FFF2-40B4-BE49-F238E27FC236}">
                  <a16:creationId xmlns:a16="http://schemas.microsoft.com/office/drawing/2014/main" id="{17B9355F-26DB-4A4A-A522-EECAE7A653CE}"/>
                </a:ext>
              </a:extLst>
            </p:cNvPr>
            <p:cNvSpPr/>
            <p:nvPr/>
          </p:nvSpPr>
          <p:spPr>
            <a:xfrm>
              <a:off x="7674124" y="1538211"/>
              <a:ext cx="236389" cy="307648"/>
            </a:xfrm>
            <a:prstGeom prst="chevron">
              <a:avLst>
                <a:gd name="adj" fmla="val 6006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>
                <a:solidFill>
                  <a:schemeClr val="tx1"/>
                </a:solidFill>
              </a:endParaRPr>
            </a:p>
          </p:txBody>
        </p:sp>
        <p:sp>
          <p:nvSpPr>
            <p:cNvPr id="194" name="갈매기형 수장 112">
              <a:extLst>
                <a:ext uri="{FF2B5EF4-FFF2-40B4-BE49-F238E27FC236}">
                  <a16:creationId xmlns:a16="http://schemas.microsoft.com/office/drawing/2014/main" id="{E6324AE6-AD26-4A77-8AB7-04FDC8253B46}"/>
                </a:ext>
              </a:extLst>
            </p:cNvPr>
            <p:cNvSpPr/>
            <p:nvPr/>
          </p:nvSpPr>
          <p:spPr>
            <a:xfrm>
              <a:off x="7500293" y="1538211"/>
              <a:ext cx="236389" cy="307648"/>
            </a:xfrm>
            <a:prstGeom prst="chevron">
              <a:avLst>
                <a:gd name="adj" fmla="val 60062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>
                <a:solidFill>
                  <a:schemeClr val="tx1"/>
                </a:solidFill>
              </a:endParaRPr>
            </a:p>
          </p:txBody>
        </p:sp>
      </p:grpSp>
      <p:grpSp>
        <p:nvGrpSpPr>
          <p:cNvPr id="183" name="그룹 182">
            <a:extLst>
              <a:ext uri="{FF2B5EF4-FFF2-40B4-BE49-F238E27FC236}">
                <a16:creationId xmlns:a16="http://schemas.microsoft.com/office/drawing/2014/main" id="{D31F7442-FB12-4BF6-B6A3-F75B6BEC40E7}"/>
              </a:ext>
            </a:extLst>
          </p:cNvPr>
          <p:cNvGrpSpPr/>
          <p:nvPr/>
        </p:nvGrpSpPr>
        <p:grpSpPr>
          <a:xfrm>
            <a:off x="21206288" y="36333148"/>
            <a:ext cx="930075" cy="1259389"/>
            <a:chOff x="7500293" y="1538211"/>
            <a:chExt cx="410220" cy="307648"/>
          </a:xfrm>
        </p:grpSpPr>
        <p:sp>
          <p:nvSpPr>
            <p:cNvPr id="191" name="갈매기형 수장 117">
              <a:extLst>
                <a:ext uri="{FF2B5EF4-FFF2-40B4-BE49-F238E27FC236}">
                  <a16:creationId xmlns:a16="http://schemas.microsoft.com/office/drawing/2014/main" id="{FCA271F8-942D-4D85-9865-A88D51E539F3}"/>
                </a:ext>
              </a:extLst>
            </p:cNvPr>
            <p:cNvSpPr/>
            <p:nvPr/>
          </p:nvSpPr>
          <p:spPr>
            <a:xfrm>
              <a:off x="7674124" y="1538211"/>
              <a:ext cx="236389" cy="307648"/>
            </a:xfrm>
            <a:prstGeom prst="chevron">
              <a:avLst>
                <a:gd name="adj" fmla="val 6006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>
                <a:solidFill>
                  <a:schemeClr val="tx1"/>
                </a:solidFill>
              </a:endParaRPr>
            </a:p>
          </p:txBody>
        </p:sp>
        <p:sp>
          <p:nvSpPr>
            <p:cNvPr id="192" name="갈매기형 수장 118">
              <a:extLst>
                <a:ext uri="{FF2B5EF4-FFF2-40B4-BE49-F238E27FC236}">
                  <a16:creationId xmlns:a16="http://schemas.microsoft.com/office/drawing/2014/main" id="{40C48057-4217-49B3-A311-443FA8A6E904}"/>
                </a:ext>
              </a:extLst>
            </p:cNvPr>
            <p:cNvSpPr/>
            <p:nvPr/>
          </p:nvSpPr>
          <p:spPr>
            <a:xfrm>
              <a:off x="7500293" y="1538211"/>
              <a:ext cx="236389" cy="307648"/>
            </a:xfrm>
            <a:prstGeom prst="chevron">
              <a:avLst>
                <a:gd name="adj" fmla="val 60062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>
                <a:solidFill>
                  <a:schemeClr val="tx1"/>
                </a:solidFill>
              </a:endParaRPr>
            </a:p>
          </p:txBody>
        </p:sp>
      </p:grpSp>
      <p:grpSp>
        <p:nvGrpSpPr>
          <p:cNvPr id="184" name="그룹 183">
            <a:extLst>
              <a:ext uri="{FF2B5EF4-FFF2-40B4-BE49-F238E27FC236}">
                <a16:creationId xmlns:a16="http://schemas.microsoft.com/office/drawing/2014/main" id="{D1F3C868-DC79-4D77-9655-261299A2D13E}"/>
              </a:ext>
            </a:extLst>
          </p:cNvPr>
          <p:cNvGrpSpPr/>
          <p:nvPr/>
        </p:nvGrpSpPr>
        <p:grpSpPr>
          <a:xfrm>
            <a:off x="21206288" y="38687053"/>
            <a:ext cx="930075" cy="1259389"/>
            <a:chOff x="7500293" y="1538211"/>
            <a:chExt cx="410220" cy="307648"/>
          </a:xfrm>
        </p:grpSpPr>
        <p:sp>
          <p:nvSpPr>
            <p:cNvPr id="189" name="갈매기형 수장 120">
              <a:extLst>
                <a:ext uri="{FF2B5EF4-FFF2-40B4-BE49-F238E27FC236}">
                  <a16:creationId xmlns:a16="http://schemas.microsoft.com/office/drawing/2014/main" id="{C7B797FE-A9DD-40AC-93E7-B5573EAF679D}"/>
                </a:ext>
              </a:extLst>
            </p:cNvPr>
            <p:cNvSpPr/>
            <p:nvPr/>
          </p:nvSpPr>
          <p:spPr>
            <a:xfrm>
              <a:off x="7674124" y="1538211"/>
              <a:ext cx="236389" cy="307648"/>
            </a:xfrm>
            <a:prstGeom prst="chevron">
              <a:avLst>
                <a:gd name="adj" fmla="val 60062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>
                <a:solidFill>
                  <a:schemeClr val="tx1"/>
                </a:solidFill>
              </a:endParaRPr>
            </a:p>
          </p:txBody>
        </p:sp>
        <p:sp>
          <p:nvSpPr>
            <p:cNvPr id="190" name="갈매기형 수장 121">
              <a:extLst>
                <a:ext uri="{FF2B5EF4-FFF2-40B4-BE49-F238E27FC236}">
                  <a16:creationId xmlns:a16="http://schemas.microsoft.com/office/drawing/2014/main" id="{F92D4CEF-ACD0-4543-97DA-02BC9E6487BC}"/>
                </a:ext>
              </a:extLst>
            </p:cNvPr>
            <p:cNvSpPr/>
            <p:nvPr/>
          </p:nvSpPr>
          <p:spPr>
            <a:xfrm>
              <a:off x="7500293" y="1538211"/>
              <a:ext cx="236389" cy="307648"/>
            </a:xfrm>
            <a:prstGeom prst="chevron">
              <a:avLst>
                <a:gd name="adj" fmla="val 60062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>
                <a:solidFill>
                  <a:schemeClr val="tx1"/>
                </a:solidFill>
              </a:endParaRPr>
            </a:p>
          </p:txBody>
        </p:sp>
      </p:grpSp>
      <p:cxnSp>
        <p:nvCxnSpPr>
          <p:cNvPr id="185" name="직선 화살표 연결선 184">
            <a:extLst>
              <a:ext uri="{FF2B5EF4-FFF2-40B4-BE49-F238E27FC236}">
                <a16:creationId xmlns:a16="http://schemas.microsoft.com/office/drawing/2014/main" id="{68BC6C08-B063-4A4F-8964-899FAE20636F}"/>
              </a:ext>
            </a:extLst>
          </p:cNvPr>
          <p:cNvCxnSpPr/>
          <p:nvPr/>
        </p:nvCxnSpPr>
        <p:spPr>
          <a:xfrm>
            <a:off x="22922443" y="34680112"/>
            <a:ext cx="2297775" cy="0"/>
          </a:xfrm>
          <a:prstGeom prst="straightConnector1">
            <a:avLst/>
          </a:prstGeom>
          <a:ln w="762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직선 화살표 연결선 185">
            <a:extLst>
              <a:ext uri="{FF2B5EF4-FFF2-40B4-BE49-F238E27FC236}">
                <a16:creationId xmlns:a16="http://schemas.microsoft.com/office/drawing/2014/main" id="{62D33C82-D785-4AB7-A40F-E2D5BB83256A}"/>
              </a:ext>
            </a:extLst>
          </p:cNvPr>
          <p:cNvCxnSpPr/>
          <p:nvPr/>
        </p:nvCxnSpPr>
        <p:spPr>
          <a:xfrm>
            <a:off x="22922443" y="36241570"/>
            <a:ext cx="2297775" cy="0"/>
          </a:xfrm>
          <a:prstGeom prst="straightConnector1">
            <a:avLst/>
          </a:prstGeom>
          <a:ln w="76200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직선 화살표 연결선 186">
            <a:extLst>
              <a:ext uri="{FF2B5EF4-FFF2-40B4-BE49-F238E27FC236}">
                <a16:creationId xmlns:a16="http://schemas.microsoft.com/office/drawing/2014/main" id="{2611E17C-8EEB-4E00-BC05-519B2AA370B5}"/>
              </a:ext>
            </a:extLst>
          </p:cNvPr>
          <p:cNvCxnSpPr/>
          <p:nvPr/>
        </p:nvCxnSpPr>
        <p:spPr>
          <a:xfrm>
            <a:off x="22922443" y="37803028"/>
            <a:ext cx="2297775" cy="0"/>
          </a:xfrm>
          <a:prstGeom prst="straightConnector1">
            <a:avLst/>
          </a:prstGeom>
          <a:ln w="76200">
            <a:solidFill>
              <a:schemeClr val="tx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직선 화살표 연결선 187">
            <a:extLst>
              <a:ext uri="{FF2B5EF4-FFF2-40B4-BE49-F238E27FC236}">
                <a16:creationId xmlns:a16="http://schemas.microsoft.com/office/drawing/2014/main" id="{9AF21688-B3B7-433A-8439-881B32C26C23}"/>
              </a:ext>
            </a:extLst>
          </p:cNvPr>
          <p:cNvCxnSpPr/>
          <p:nvPr/>
        </p:nvCxnSpPr>
        <p:spPr>
          <a:xfrm>
            <a:off x="22922443" y="39364485"/>
            <a:ext cx="2297775" cy="0"/>
          </a:xfrm>
          <a:prstGeom prst="straightConnector1">
            <a:avLst/>
          </a:prstGeom>
          <a:ln w="76200">
            <a:solidFill>
              <a:schemeClr val="tx2"/>
            </a:solidFill>
            <a:prstDash val="solid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사각형: 둥근 모서리 194">
            <a:extLst>
              <a:ext uri="{FF2B5EF4-FFF2-40B4-BE49-F238E27FC236}">
                <a16:creationId xmlns:a16="http://schemas.microsoft.com/office/drawing/2014/main" id="{CE66CC17-EF01-42C8-A8C0-1AE9ADABC041}"/>
              </a:ext>
            </a:extLst>
          </p:cNvPr>
          <p:cNvSpPr/>
          <p:nvPr/>
        </p:nvSpPr>
        <p:spPr>
          <a:xfrm>
            <a:off x="26041795" y="34264468"/>
            <a:ext cx="4445838" cy="83129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96" name="사각형: 둥근 모서리 195">
            <a:extLst>
              <a:ext uri="{FF2B5EF4-FFF2-40B4-BE49-F238E27FC236}">
                <a16:creationId xmlns:a16="http://schemas.microsoft.com/office/drawing/2014/main" id="{C89D43C2-D08B-4ACF-BB40-AB80250BAE75}"/>
              </a:ext>
            </a:extLst>
          </p:cNvPr>
          <p:cNvSpPr/>
          <p:nvPr/>
        </p:nvSpPr>
        <p:spPr>
          <a:xfrm>
            <a:off x="26041795" y="35825926"/>
            <a:ext cx="4445838" cy="83129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97" name="사각형: 둥근 모서리 196">
            <a:extLst>
              <a:ext uri="{FF2B5EF4-FFF2-40B4-BE49-F238E27FC236}">
                <a16:creationId xmlns:a16="http://schemas.microsoft.com/office/drawing/2014/main" id="{F0EE3DC4-8E94-4C23-8E1C-6358194EF256}"/>
              </a:ext>
            </a:extLst>
          </p:cNvPr>
          <p:cNvSpPr/>
          <p:nvPr/>
        </p:nvSpPr>
        <p:spPr>
          <a:xfrm>
            <a:off x="26041795" y="37384739"/>
            <a:ext cx="4445838" cy="831294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98" name="사각형: 둥근 모서리 197">
            <a:extLst>
              <a:ext uri="{FF2B5EF4-FFF2-40B4-BE49-F238E27FC236}">
                <a16:creationId xmlns:a16="http://schemas.microsoft.com/office/drawing/2014/main" id="{0B4D71DA-CEFB-4D80-AA1A-448D59028926}"/>
              </a:ext>
            </a:extLst>
          </p:cNvPr>
          <p:cNvSpPr/>
          <p:nvPr/>
        </p:nvSpPr>
        <p:spPr>
          <a:xfrm>
            <a:off x="26041795" y="38901105"/>
            <a:ext cx="4445838" cy="83129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5715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FA25E1EB-C745-4B71-9B28-274772928E5E}"/>
              </a:ext>
            </a:extLst>
          </p:cNvPr>
          <p:cNvSpPr txBox="1"/>
          <p:nvPr/>
        </p:nvSpPr>
        <p:spPr>
          <a:xfrm>
            <a:off x="14818362" y="8434884"/>
            <a:ext cx="15510656" cy="357136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marL="685800" indent="-685800" fontAlgn="base">
              <a:lnSpc>
                <a:spcPct val="120000"/>
              </a:lnSpc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ko-KR" altLang="en-US" sz="4800" i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effectLst/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서론</a:t>
            </a:r>
            <a:r>
              <a:rPr lang="en-US" altLang="ko-KR" sz="4800" i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effectLst/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4800" i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effectLst/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본론</a:t>
            </a:r>
            <a:r>
              <a:rPr lang="en-US" altLang="ko-KR" sz="4800" i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effectLst/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4800" i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effectLst/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결론 내용을 기술해 주세요</a:t>
            </a:r>
            <a:r>
              <a:rPr lang="en-US" altLang="ko-KR" sz="4800" i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effectLst/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marL="685800" indent="-685800" fontAlgn="base">
              <a:lnSpc>
                <a:spcPct val="120000"/>
              </a:lnSpc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ko-KR" altLang="en-US" sz="4800" i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effectLst/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연구내용</a:t>
            </a:r>
            <a:r>
              <a:rPr lang="en-US" altLang="ko-KR" sz="4800" i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effectLst/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4800" i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effectLst/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주요 연구결과</a:t>
            </a:r>
            <a:r>
              <a:rPr lang="en-US" altLang="ko-KR" sz="4800" i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effectLst/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4800" i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effectLst/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핵심 기술 등을 자세히 기술해 주세요</a:t>
            </a:r>
          </a:p>
          <a:p>
            <a:pPr marL="685800" indent="-685800" fontAlgn="base">
              <a:lnSpc>
                <a:spcPct val="120000"/>
              </a:lnSpc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ko-KR" altLang="en-US" sz="4800" i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effectLst/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표나 그림을 사용하여 설명가능</a:t>
            </a:r>
          </a:p>
          <a:p>
            <a:pPr marL="685800" indent="-685800" fontAlgn="base">
              <a:lnSpc>
                <a:spcPct val="120000"/>
              </a:lnSpc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ko-KR" altLang="en-US" sz="4800" i="0" u="sng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effectLst/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단</a:t>
            </a:r>
            <a:r>
              <a:rPr lang="en-US" altLang="ko-KR" sz="4800" i="0" u="sng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effectLst/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, </a:t>
            </a:r>
            <a:r>
              <a:rPr lang="ko-KR" altLang="en-US" sz="4800" i="0" u="sng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effectLst/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이미지 삽입 시 고해상도</a:t>
            </a:r>
            <a:r>
              <a:rPr lang="en-US" altLang="ko-KR" sz="4800" i="0" u="sng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effectLst/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(2,000dpi) </a:t>
            </a:r>
            <a:r>
              <a:rPr lang="ko-KR" altLang="en-US" sz="4800" i="0" u="sng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effectLst/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파일로 적용 권장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theme/theme1.xml><?xml version="1.0" encoding="utf-8"?>
<a:theme xmlns:a="http://schemas.openxmlformats.org/drawingml/2006/main" name="Office 테마">
  <a:themeElements>
    <a:clrScheme name="기류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 테마">
      <a:majorFont>
        <a:latin typeface="Calibri Light"/>
        <a:ea typeface=""/>
        <a:cs typeface=""/>
        <a:font script="Jpan" typeface="MS PGothic"/>
        <a:font script="Hang" typeface="맑은 고딕"/>
        <a:font script="Hans" typeface="SimSun"/>
        <a:font script="Hant" typeface="PMingLiU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PMingLiU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192</Words>
  <Application>Microsoft Office PowerPoint</Application>
  <PresentationFormat>사용자 지정</PresentationFormat>
  <Paragraphs>70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1" baseType="lpstr">
      <vt:lpstr>나눔스퀘어_ac</vt:lpstr>
      <vt:lpstr>나눔스퀘어_ac Bold</vt:lpstr>
      <vt:lpstr>나눔스퀘어_ac ExtraBold</vt:lpstr>
      <vt:lpstr>맑은 고딕</vt:lpstr>
      <vt:lpstr>에스코어 드림 7 ExtraBold</vt:lpstr>
      <vt:lpstr>Arial</vt:lpstr>
      <vt:lpstr>Calibri</vt:lpstr>
      <vt:lpstr>Wingdings</vt:lpstr>
      <vt:lpstr>Office 테마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윤창열</dc:creator>
  <cp:lastModifiedBy>User</cp:lastModifiedBy>
  <cp:revision>201</cp:revision>
  <dcterms:created xsi:type="dcterms:W3CDTF">2015-06-10T00:41:40Z</dcterms:created>
  <dcterms:modified xsi:type="dcterms:W3CDTF">2026-04-16T08:38:57Z</dcterms:modified>
  <cp:version/>
</cp:coreProperties>
</file>